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5"/>
    <p:sldMasterId id="2147483683" r:id="rId6"/>
    <p:sldMasterId id="2147483684" r:id="rId7"/>
    <p:sldMasterId id="2147483685" r:id="rId8"/>
  </p:sldMasterIdLst>
  <p:notesMasterIdLst>
    <p:notesMasterId r:id="rId9"/>
  </p:notes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70" r:id="rId24"/>
    <p:sldId id="271" r:id="rId25"/>
    <p:sldId id="272" r:id="rId26"/>
    <p:sldId id="273" r:id="rId27"/>
  </p:sldIdLst>
  <p:sldSz cy="5143500" cx="9144000"/>
  <p:notesSz cx="6858000" cy="9144000"/>
  <p:embeddedFontLst>
    <p:embeddedFont>
      <p:font typeface="Krona One"/>
      <p:regular r:id="rId28"/>
    </p:embeddedFont>
    <p:embeddedFont>
      <p:font typeface="Ubuntu"/>
      <p:regular r:id="rId29"/>
      <p:bold r:id="rId30"/>
      <p:italic r:id="rId31"/>
      <p:boldItalic r:id="rId32"/>
    </p:embeddedFont>
    <p:embeddedFont>
      <p:font typeface="Proxima Nova"/>
      <p:regular r:id="rId33"/>
      <p:bold r:id="rId34"/>
      <p:italic r:id="rId35"/>
      <p:boldItalic r:id="rId36"/>
    </p:embeddedFont>
    <p:embeddedFont>
      <p:font typeface="Proxima Nova Semibold"/>
      <p:regular r:id="rId37"/>
      <p:bold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2733D2-917D-4C10-B158-D43D5EAF7D14}">
  <a:tblStyle styleId="{182733D2-917D-4C10-B158-D43D5EAF7D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1.xml"/><Relationship Id="rId22" Type="http://schemas.openxmlformats.org/officeDocument/2006/relationships/slide" Target="slides/slide13.xml"/><Relationship Id="rId21" Type="http://schemas.openxmlformats.org/officeDocument/2006/relationships/slide" Target="slides/slide12.xml"/><Relationship Id="rId24" Type="http://schemas.openxmlformats.org/officeDocument/2006/relationships/slide" Target="slides/slide15.xml"/><Relationship Id="rId23" Type="http://schemas.openxmlformats.org/officeDocument/2006/relationships/slide" Target="slides/slide14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notesMaster" Target="notesMasters/notesMaster1.xml"/><Relationship Id="rId26" Type="http://schemas.openxmlformats.org/officeDocument/2006/relationships/slide" Target="slides/slide17.xml"/><Relationship Id="rId25" Type="http://schemas.openxmlformats.org/officeDocument/2006/relationships/slide" Target="slides/slide16.xml"/><Relationship Id="rId28" Type="http://schemas.openxmlformats.org/officeDocument/2006/relationships/font" Target="fonts/KronaOne-regular.fntdata"/><Relationship Id="rId27" Type="http://schemas.openxmlformats.org/officeDocument/2006/relationships/slide" Target="slides/slide18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Ubuntu-regular.fntdata"/><Relationship Id="rId7" Type="http://schemas.openxmlformats.org/officeDocument/2006/relationships/slideMaster" Target="slideMasters/slideMaster3.xml"/><Relationship Id="rId8" Type="http://schemas.openxmlformats.org/officeDocument/2006/relationships/slideMaster" Target="slideMasters/slideMaster4.xml"/><Relationship Id="rId31" Type="http://schemas.openxmlformats.org/officeDocument/2006/relationships/font" Target="fonts/Ubuntu-italic.fntdata"/><Relationship Id="rId30" Type="http://schemas.openxmlformats.org/officeDocument/2006/relationships/font" Target="fonts/Ubuntu-bold.fntdata"/><Relationship Id="rId11" Type="http://schemas.openxmlformats.org/officeDocument/2006/relationships/slide" Target="slides/slide2.xml"/><Relationship Id="rId33" Type="http://schemas.openxmlformats.org/officeDocument/2006/relationships/font" Target="fonts/ProximaNova-regular.fntdata"/><Relationship Id="rId10" Type="http://schemas.openxmlformats.org/officeDocument/2006/relationships/slide" Target="slides/slide1.xml"/><Relationship Id="rId32" Type="http://schemas.openxmlformats.org/officeDocument/2006/relationships/font" Target="fonts/Ubuntu-boldItalic.fntdata"/><Relationship Id="rId13" Type="http://schemas.openxmlformats.org/officeDocument/2006/relationships/slide" Target="slides/slide4.xml"/><Relationship Id="rId35" Type="http://schemas.openxmlformats.org/officeDocument/2006/relationships/font" Target="fonts/ProximaNova-italic.fntdata"/><Relationship Id="rId12" Type="http://schemas.openxmlformats.org/officeDocument/2006/relationships/slide" Target="slides/slide3.xml"/><Relationship Id="rId34" Type="http://schemas.openxmlformats.org/officeDocument/2006/relationships/font" Target="fonts/ProximaNova-bold.fntdata"/><Relationship Id="rId15" Type="http://schemas.openxmlformats.org/officeDocument/2006/relationships/slide" Target="slides/slide6.xml"/><Relationship Id="rId37" Type="http://schemas.openxmlformats.org/officeDocument/2006/relationships/font" Target="fonts/ProximaNovaSemibold-regular.fntdata"/><Relationship Id="rId14" Type="http://schemas.openxmlformats.org/officeDocument/2006/relationships/slide" Target="slides/slide5.xml"/><Relationship Id="rId36" Type="http://schemas.openxmlformats.org/officeDocument/2006/relationships/font" Target="fonts/ProximaNova-boldItalic.fntdata"/><Relationship Id="rId17" Type="http://schemas.openxmlformats.org/officeDocument/2006/relationships/slide" Target="slides/slide8.xml"/><Relationship Id="rId39" Type="http://schemas.openxmlformats.org/officeDocument/2006/relationships/font" Target="fonts/ProximaNovaSemibold-boldItalic.fntdata"/><Relationship Id="rId16" Type="http://schemas.openxmlformats.org/officeDocument/2006/relationships/slide" Target="slides/slide7.xml"/><Relationship Id="rId38" Type="http://schemas.openxmlformats.org/officeDocument/2006/relationships/font" Target="fonts/ProximaNovaSemibold-bold.fntdata"/><Relationship Id="rId19" Type="http://schemas.openxmlformats.org/officeDocument/2006/relationships/slide" Target="slides/slide10.xml"/><Relationship Id="rId18" Type="http://schemas.openxmlformats.org/officeDocument/2006/relationships/slide" Target="slides/slide9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110ddbf514_7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110ddbf514_7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110ddbf514_7_1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8" name="Google Shape;538;g2110ddbf514_7_1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110ddbf514_7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110ddbf514_7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110ddbf514_7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110ddbf514_7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8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2110ddbf514_7_15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2110ddbf514_7_15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213a41758f0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213a41758f0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5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2110ddbf514_7_1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2110ddbf514_7_1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2110ddbf514_7_1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2110ddbf514_7_1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g2110ddbf514_7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9" name="Google Shape;859;g2110ddbf514_7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g2110ddbf514_7_8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5" name="Google Shape;865;g2110ddbf514_7_8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2110ddbf514_7_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2110ddbf514_7_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2117540426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211754042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2110ddbf514_7_1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2110ddbf514_7_1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2110ddbf514_7_1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2110ddbf514_7_1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2110ddbf514_7_1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2110ddbf514_7_1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dd92868383_3_8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g1dd92868383_3_8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0" name="Google Shape;510;g1dd92868383_3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211962c10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6" name="Google Shape;526;g211962c10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g211962c10e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2" name="Google Shape;532;g211962c10e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riving Center Company Profile by Slidesgo" type="title">
  <p:cSld name="TITLE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/>
          <p:nvPr/>
        </p:nvSpPr>
        <p:spPr>
          <a:xfrm rot="10800000">
            <a:off x="7326300" y="0"/>
            <a:ext cx="18177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4"/>
          <p:cNvSpPr/>
          <p:nvPr/>
        </p:nvSpPr>
        <p:spPr>
          <a:xfrm>
            <a:off x="1525" y="-137700"/>
            <a:ext cx="6939000" cy="5297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4364350" y="817950"/>
            <a:ext cx="30150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5573650" y="2960400"/>
            <a:ext cx="1805700" cy="6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solidFill>
                  <a:srgbClr val="FFFFFF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9" name="Google Shape;59;p14"/>
          <p:cNvGrpSpPr/>
          <p:nvPr/>
        </p:nvGrpSpPr>
        <p:grpSpPr>
          <a:xfrm flipH="1">
            <a:off x="8956333" y="1805"/>
            <a:ext cx="246027" cy="5242522"/>
            <a:chOff x="-66750" y="-99025"/>
            <a:chExt cx="246027" cy="5242522"/>
          </a:xfrm>
        </p:grpSpPr>
        <p:sp>
          <p:nvSpPr>
            <p:cNvPr id="60" name="Google Shape;60;p14"/>
            <p:cNvSpPr/>
            <p:nvPr/>
          </p:nvSpPr>
          <p:spPr>
            <a:xfrm>
              <a:off x="-66750" y="-99025"/>
              <a:ext cx="246026" cy="5242522"/>
            </a:xfrm>
            <a:custGeom>
              <a:rect b="b" l="l" r="r" t="t"/>
              <a:pathLst>
                <a:path extrusionOk="0" h="24919" w="1281">
                  <a:moveTo>
                    <a:pt x="69" y="0"/>
                  </a:moveTo>
                  <a:cubicBezTo>
                    <a:pt x="31" y="0"/>
                    <a:pt x="0" y="34"/>
                    <a:pt x="0" y="72"/>
                  </a:cubicBezTo>
                  <a:lnTo>
                    <a:pt x="0" y="24918"/>
                  </a:lnTo>
                  <a:lnTo>
                    <a:pt x="1280" y="24918"/>
                  </a:lnTo>
                  <a:lnTo>
                    <a:pt x="1280" y="72"/>
                  </a:lnTo>
                  <a:cubicBezTo>
                    <a:pt x="1280" y="34"/>
                    <a:pt x="1249" y="0"/>
                    <a:pt x="12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75775" y="-99025"/>
              <a:ext cx="103502" cy="5242522"/>
            </a:xfrm>
            <a:custGeom>
              <a:rect b="b" l="l" r="r" t="t"/>
              <a:pathLst>
                <a:path extrusionOk="0" h="24919" w="1281">
                  <a:moveTo>
                    <a:pt x="69" y="0"/>
                  </a:moveTo>
                  <a:cubicBezTo>
                    <a:pt x="31" y="0"/>
                    <a:pt x="0" y="34"/>
                    <a:pt x="0" y="72"/>
                  </a:cubicBezTo>
                  <a:lnTo>
                    <a:pt x="0" y="24918"/>
                  </a:lnTo>
                  <a:lnTo>
                    <a:pt x="1280" y="24918"/>
                  </a:lnTo>
                  <a:lnTo>
                    <a:pt x="1280" y="72"/>
                  </a:lnTo>
                  <a:cubicBezTo>
                    <a:pt x="1280" y="34"/>
                    <a:pt x="1249" y="0"/>
                    <a:pt x="121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14"/>
          <p:cNvSpPr/>
          <p:nvPr/>
        </p:nvSpPr>
        <p:spPr>
          <a:xfrm flipH="1">
            <a:off x="7637083" y="634585"/>
            <a:ext cx="2030710" cy="765299"/>
          </a:xfrm>
          <a:custGeom>
            <a:rect b="b" l="l" r="r" t="t"/>
            <a:pathLst>
              <a:path extrusionOk="0" h="3985" w="10574">
                <a:moveTo>
                  <a:pt x="197" y="1"/>
                </a:moveTo>
                <a:cubicBezTo>
                  <a:pt x="77" y="1"/>
                  <a:pt x="1" y="132"/>
                  <a:pt x="60" y="238"/>
                </a:cubicBezTo>
                <a:lnTo>
                  <a:pt x="1002" y="1914"/>
                </a:lnTo>
                <a:cubicBezTo>
                  <a:pt x="1030" y="1962"/>
                  <a:pt x="1030" y="2020"/>
                  <a:pt x="1002" y="2068"/>
                </a:cubicBezTo>
                <a:lnTo>
                  <a:pt x="60" y="3747"/>
                </a:lnTo>
                <a:cubicBezTo>
                  <a:pt x="1" y="3854"/>
                  <a:pt x="77" y="3984"/>
                  <a:pt x="197" y="3984"/>
                </a:cubicBezTo>
                <a:lnTo>
                  <a:pt x="9376" y="3984"/>
                </a:lnTo>
                <a:cubicBezTo>
                  <a:pt x="9434" y="3984"/>
                  <a:pt x="9490" y="3954"/>
                  <a:pt x="9517" y="3902"/>
                </a:cubicBezTo>
                <a:lnTo>
                  <a:pt x="10546" y="2068"/>
                </a:lnTo>
                <a:cubicBezTo>
                  <a:pt x="10574" y="2020"/>
                  <a:pt x="10574" y="1962"/>
                  <a:pt x="10546" y="1914"/>
                </a:cubicBezTo>
                <a:lnTo>
                  <a:pt x="9517" y="80"/>
                </a:lnTo>
                <a:cubicBezTo>
                  <a:pt x="9490" y="32"/>
                  <a:pt x="9434" y="1"/>
                  <a:pt x="9376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 flipH="1">
            <a:off x="8153537" y="1732699"/>
            <a:ext cx="2031286" cy="765299"/>
          </a:xfrm>
          <a:custGeom>
            <a:rect b="b" l="l" r="r" t="t"/>
            <a:pathLst>
              <a:path extrusionOk="0" h="3985" w="10577">
                <a:moveTo>
                  <a:pt x="1198" y="0"/>
                </a:moveTo>
                <a:cubicBezTo>
                  <a:pt x="1139" y="0"/>
                  <a:pt x="1087" y="32"/>
                  <a:pt x="1057" y="80"/>
                </a:cubicBezTo>
                <a:lnTo>
                  <a:pt x="28" y="1913"/>
                </a:lnTo>
                <a:cubicBezTo>
                  <a:pt x="1" y="1961"/>
                  <a:pt x="1" y="2020"/>
                  <a:pt x="28" y="2068"/>
                </a:cubicBezTo>
                <a:lnTo>
                  <a:pt x="1057" y="3902"/>
                </a:lnTo>
                <a:cubicBezTo>
                  <a:pt x="1087" y="3954"/>
                  <a:pt x="1139" y="3984"/>
                  <a:pt x="1198" y="3984"/>
                </a:cubicBezTo>
                <a:lnTo>
                  <a:pt x="10376" y="3984"/>
                </a:lnTo>
                <a:cubicBezTo>
                  <a:pt x="10497" y="3984"/>
                  <a:pt x="10576" y="3854"/>
                  <a:pt x="10514" y="3747"/>
                </a:cubicBezTo>
                <a:lnTo>
                  <a:pt x="9571" y="2068"/>
                </a:lnTo>
                <a:cubicBezTo>
                  <a:pt x="9544" y="2020"/>
                  <a:pt x="9544" y="1961"/>
                  <a:pt x="9571" y="1913"/>
                </a:cubicBezTo>
                <a:lnTo>
                  <a:pt x="10514" y="238"/>
                </a:lnTo>
                <a:cubicBezTo>
                  <a:pt x="10576" y="132"/>
                  <a:pt x="10497" y="0"/>
                  <a:pt x="1037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 flipH="1" rot="10800000">
            <a:off x="7809360" y="2830812"/>
            <a:ext cx="2031094" cy="765299"/>
          </a:xfrm>
          <a:custGeom>
            <a:rect b="b" l="l" r="r" t="t"/>
            <a:pathLst>
              <a:path extrusionOk="0" h="3985" w="10576">
                <a:moveTo>
                  <a:pt x="1198" y="0"/>
                </a:moveTo>
                <a:cubicBezTo>
                  <a:pt x="1139" y="0"/>
                  <a:pt x="1088" y="32"/>
                  <a:pt x="1060" y="79"/>
                </a:cubicBezTo>
                <a:lnTo>
                  <a:pt x="28" y="1913"/>
                </a:lnTo>
                <a:cubicBezTo>
                  <a:pt x="0" y="1961"/>
                  <a:pt x="0" y="2020"/>
                  <a:pt x="28" y="2068"/>
                </a:cubicBezTo>
                <a:lnTo>
                  <a:pt x="1060" y="3901"/>
                </a:lnTo>
                <a:cubicBezTo>
                  <a:pt x="1088" y="3953"/>
                  <a:pt x="1139" y="3984"/>
                  <a:pt x="1198" y="3984"/>
                </a:cubicBezTo>
                <a:lnTo>
                  <a:pt x="10377" y="3984"/>
                </a:lnTo>
                <a:cubicBezTo>
                  <a:pt x="10500" y="3984"/>
                  <a:pt x="10576" y="3850"/>
                  <a:pt x="10518" y="3747"/>
                </a:cubicBezTo>
                <a:lnTo>
                  <a:pt x="9571" y="2068"/>
                </a:lnTo>
                <a:cubicBezTo>
                  <a:pt x="9548" y="2020"/>
                  <a:pt x="9548" y="1961"/>
                  <a:pt x="9571" y="1913"/>
                </a:cubicBezTo>
                <a:lnTo>
                  <a:pt x="10518" y="238"/>
                </a:lnTo>
                <a:cubicBezTo>
                  <a:pt x="10576" y="131"/>
                  <a:pt x="10500" y="0"/>
                  <a:pt x="103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/>
          <p:nvPr/>
        </p:nvSpPr>
        <p:spPr>
          <a:xfrm rot="10800000">
            <a:off x="7641126" y="1009276"/>
            <a:ext cx="2020346" cy="390628"/>
          </a:xfrm>
          <a:custGeom>
            <a:rect b="b" l="l" r="r" t="t"/>
            <a:pathLst>
              <a:path extrusionOk="0" h="9483" w="50170">
                <a:moveTo>
                  <a:pt x="4721" y="9059"/>
                </a:moveTo>
                <a:cubicBezTo>
                  <a:pt x="4777" y="9186"/>
                  <a:pt x="4834" y="9356"/>
                  <a:pt x="4834" y="9483"/>
                </a:cubicBezTo>
                <a:lnTo>
                  <a:pt x="50169" y="9483"/>
                </a:lnTo>
                <a:cubicBezTo>
                  <a:pt x="50169" y="9356"/>
                  <a:pt x="50113" y="9186"/>
                  <a:pt x="50056" y="9059"/>
                </a:cubicBezTo>
                <a:lnTo>
                  <a:pt x="45166" y="410"/>
                </a:lnTo>
                <a:cubicBezTo>
                  <a:pt x="45053" y="170"/>
                  <a:pt x="44757" y="0"/>
                  <a:pt x="44516" y="0"/>
                </a:cubicBezTo>
                <a:lnTo>
                  <a:pt x="891" y="0"/>
                </a:lnTo>
                <a:cubicBezTo>
                  <a:pt x="354" y="0"/>
                  <a:pt x="0" y="650"/>
                  <a:pt x="241" y="1117"/>
                </a:cubicBezTo>
                <a:close/>
              </a:path>
            </a:pathLst>
          </a:cu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 rot="10800000">
            <a:off x="7814739" y="3205476"/>
            <a:ext cx="2020346" cy="390628"/>
          </a:xfrm>
          <a:custGeom>
            <a:rect b="b" l="l" r="r" t="t"/>
            <a:pathLst>
              <a:path extrusionOk="0" h="9483" w="50170">
                <a:moveTo>
                  <a:pt x="4721" y="9059"/>
                </a:moveTo>
                <a:cubicBezTo>
                  <a:pt x="4777" y="9186"/>
                  <a:pt x="4834" y="9356"/>
                  <a:pt x="4834" y="9483"/>
                </a:cubicBezTo>
                <a:lnTo>
                  <a:pt x="50169" y="9483"/>
                </a:lnTo>
                <a:cubicBezTo>
                  <a:pt x="50169" y="9356"/>
                  <a:pt x="50113" y="9186"/>
                  <a:pt x="50056" y="9059"/>
                </a:cubicBezTo>
                <a:lnTo>
                  <a:pt x="45166" y="410"/>
                </a:lnTo>
                <a:cubicBezTo>
                  <a:pt x="45053" y="170"/>
                  <a:pt x="44757" y="0"/>
                  <a:pt x="44516" y="0"/>
                </a:cubicBezTo>
                <a:lnTo>
                  <a:pt x="891" y="0"/>
                </a:lnTo>
                <a:cubicBezTo>
                  <a:pt x="354" y="0"/>
                  <a:pt x="0" y="650"/>
                  <a:pt x="241" y="1117"/>
                </a:cubicBezTo>
                <a:close/>
              </a:path>
            </a:pathLst>
          </a:cu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4"/>
          <p:cNvSpPr/>
          <p:nvPr/>
        </p:nvSpPr>
        <p:spPr>
          <a:xfrm flipH="1" rot="10800000">
            <a:off x="8159014" y="2107376"/>
            <a:ext cx="2020346" cy="390628"/>
          </a:xfrm>
          <a:custGeom>
            <a:rect b="b" l="l" r="r" t="t"/>
            <a:pathLst>
              <a:path extrusionOk="0" h="9483" w="50170">
                <a:moveTo>
                  <a:pt x="4721" y="9059"/>
                </a:moveTo>
                <a:cubicBezTo>
                  <a:pt x="4777" y="9186"/>
                  <a:pt x="4834" y="9356"/>
                  <a:pt x="4834" y="9483"/>
                </a:cubicBezTo>
                <a:lnTo>
                  <a:pt x="50169" y="9483"/>
                </a:lnTo>
                <a:cubicBezTo>
                  <a:pt x="50169" y="9356"/>
                  <a:pt x="50113" y="9186"/>
                  <a:pt x="50056" y="9059"/>
                </a:cubicBezTo>
                <a:lnTo>
                  <a:pt x="45166" y="410"/>
                </a:lnTo>
                <a:cubicBezTo>
                  <a:pt x="45053" y="170"/>
                  <a:pt x="44757" y="0"/>
                  <a:pt x="44516" y="0"/>
                </a:cubicBezTo>
                <a:lnTo>
                  <a:pt x="891" y="0"/>
                </a:lnTo>
                <a:cubicBezTo>
                  <a:pt x="354" y="0"/>
                  <a:pt x="0" y="650"/>
                  <a:pt x="241" y="1117"/>
                </a:cubicBezTo>
                <a:close/>
              </a:path>
            </a:pathLst>
          </a:cu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14"/>
          <p:cNvGrpSpPr/>
          <p:nvPr/>
        </p:nvGrpSpPr>
        <p:grpSpPr>
          <a:xfrm flipH="1" rot="420230">
            <a:off x="-250607" y="3939649"/>
            <a:ext cx="2032372" cy="1311657"/>
            <a:chOff x="7244709" y="3730234"/>
            <a:chExt cx="2912093" cy="1879413"/>
          </a:xfrm>
        </p:grpSpPr>
        <p:sp>
          <p:nvSpPr>
            <p:cNvPr id="69" name="Google Shape;69;p14"/>
            <p:cNvSpPr/>
            <p:nvPr/>
          </p:nvSpPr>
          <p:spPr>
            <a:xfrm rot="-1799542">
              <a:off x="7243199" y="4921743"/>
              <a:ext cx="1386920" cy="36570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 rot="-1799716">
              <a:off x="8810156" y="4042080"/>
              <a:ext cx="1345393" cy="36570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5"/>
          <p:cNvSpPr txBox="1"/>
          <p:nvPr>
            <p:ph idx="1" type="subTitle"/>
          </p:nvPr>
        </p:nvSpPr>
        <p:spPr>
          <a:xfrm>
            <a:off x="876875" y="1534538"/>
            <a:ext cx="3039000" cy="10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0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4" name="Google Shape;74;p15"/>
          <p:cNvSpPr/>
          <p:nvPr/>
        </p:nvSpPr>
        <p:spPr>
          <a:xfrm>
            <a:off x="4564038" y="0"/>
            <a:ext cx="810900" cy="5143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>
            <p:ph hasCustomPrompt="1" type="title"/>
          </p:nvPr>
        </p:nvSpPr>
        <p:spPr>
          <a:xfrm>
            <a:off x="1808700" y="596814"/>
            <a:ext cx="1194600" cy="6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0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6" name="Google Shape;76;p15"/>
          <p:cNvSpPr/>
          <p:nvPr/>
        </p:nvSpPr>
        <p:spPr>
          <a:xfrm>
            <a:off x="131999" y="4154250"/>
            <a:ext cx="4548000" cy="2221200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 flipH="1">
            <a:off x="-682875" y="2123275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>
            <p:ph type="title"/>
          </p:nvPr>
        </p:nvSpPr>
        <p:spPr>
          <a:xfrm>
            <a:off x="713225" y="389177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713225" y="1152475"/>
            <a:ext cx="7717500" cy="28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AutoNum type="arabicPeriod"/>
              <a:defRPr sz="1200"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rabicPeriod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Muli"/>
              <a:buAutoNum type="alphaLcPeriod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Muli"/>
              <a:buAutoNum type="romanLcPeriod"/>
              <a:defRPr/>
            </a:lvl9pPr>
          </a:lstStyle>
          <a:p/>
        </p:txBody>
      </p:sp>
      <p:sp>
        <p:nvSpPr>
          <p:cNvPr id="81" name="Google Shape;81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" name="Google Shape;82;p16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6"/>
          <p:cNvSpPr/>
          <p:nvPr/>
        </p:nvSpPr>
        <p:spPr>
          <a:xfrm>
            <a:off x="2750" y="4599424"/>
            <a:ext cx="9144000" cy="539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713232" y="389211"/>
            <a:ext cx="77175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1941573" y="1855450"/>
            <a:ext cx="2482800" cy="32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000000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1933775" y="2495550"/>
            <a:ext cx="2361600" cy="96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88" name="Google Shape;88;p17"/>
          <p:cNvSpPr txBox="1"/>
          <p:nvPr>
            <p:ph idx="3" type="subTitle"/>
          </p:nvPr>
        </p:nvSpPr>
        <p:spPr>
          <a:xfrm>
            <a:off x="5872766" y="1853184"/>
            <a:ext cx="2487300" cy="3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4" type="subTitle"/>
          </p:nvPr>
        </p:nvSpPr>
        <p:spPr>
          <a:xfrm>
            <a:off x="5872775" y="2492900"/>
            <a:ext cx="2361600" cy="9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4"/>
                </a:solidFill>
              </a:defRPr>
            </a:lvl9pPr>
          </a:lstStyle>
          <a:p/>
        </p:txBody>
      </p:sp>
      <p:sp>
        <p:nvSpPr>
          <p:cNvPr id="90" name="Google Shape;90;p17"/>
          <p:cNvSpPr/>
          <p:nvPr/>
        </p:nvSpPr>
        <p:spPr>
          <a:xfrm rot="10800000">
            <a:off x="5995800" y="0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/>
          <p:nvPr/>
        </p:nvSpPr>
        <p:spPr>
          <a:xfrm flipH="1">
            <a:off x="-696609" y="2123275"/>
            <a:ext cx="9898655" cy="2539956"/>
          </a:xfrm>
          <a:custGeom>
            <a:rect b="b" l="l" r="r" t="t"/>
            <a:pathLst>
              <a:path extrusionOk="0" h="56544" w="255268">
                <a:moveTo>
                  <a:pt x="182194" y="0"/>
                </a:moveTo>
                <a:cubicBezTo>
                  <a:pt x="148857" y="0"/>
                  <a:pt x="131413" y="9664"/>
                  <a:pt x="123189" y="16564"/>
                </a:cubicBezTo>
                <a:cubicBezTo>
                  <a:pt x="112292" y="25742"/>
                  <a:pt x="109040" y="32980"/>
                  <a:pt x="89149" y="32980"/>
                </a:cubicBezTo>
                <a:cubicBezTo>
                  <a:pt x="85825" y="32980"/>
                  <a:pt x="82037" y="32778"/>
                  <a:pt x="77670" y="32349"/>
                </a:cubicBezTo>
                <a:cubicBezTo>
                  <a:pt x="77260" y="32278"/>
                  <a:pt x="76851" y="32278"/>
                  <a:pt x="76370" y="32278"/>
                </a:cubicBezTo>
                <a:cubicBezTo>
                  <a:pt x="72626" y="32085"/>
                  <a:pt x="68929" y="31997"/>
                  <a:pt x="65301" y="31997"/>
                </a:cubicBezTo>
                <a:cubicBezTo>
                  <a:pt x="29217" y="31997"/>
                  <a:pt x="0" y="40701"/>
                  <a:pt x="0" y="40701"/>
                </a:cubicBezTo>
                <a:lnTo>
                  <a:pt x="410" y="54777"/>
                </a:lnTo>
                <a:lnTo>
                  <a:pt x="236656" y="56543"/>
                </a:lnTo>
                <a:cubicBezTo>
                  <a:pt x="236656" y="56543"/>
                  <a:pt x="255268" y="4141"/>
                  <a:pt x="193793" y="368"/>
                </a:cubicBezTo>
                <a:cubicBezTo>
                  <a:pt x="189728" y="117"/>
                  <a:pt x="185865" y="0"/>
                  <a:pt x="182194" y="0"/>
                </a:cubicBezTo>
                <a:close/>
              </a:path>
            </a:pathLst>
          </a:custGeom>
          <a:solidFill>
            <a:srgbClr val="336574">
              <a:alpha val="5363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7"/>
          <p:cNvSpPr/>
          <p:nvPr/>
        </p:nvSpPr>
        <p:spPr>
          <a:xfrm>
            <a:off x="0" y="4350900"/>
            <a:ext cx="9144000" cy="792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/>
          <p:nvPr/>
        </p:nvSpPr>
        <p:spPr>
          <a:xfrm>
            <a:off x="3927875" y="4347479"/>
            <a:ext cx="387600" cy="196500"/>
          </a:xfrm>
          <a:prstGeom prst="parallelogram">
            <a:avLst>
              <a:gd fmla="val 91488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" name="Google Shape;94;p17"/>
          <p:cNvGrpSpPr/>
          <p:nvPr/>
        </p:nvGrpSpPr>
        <p:grpSpPr>
          <a:xfrm>
            <a:off x="3389744" y="4759529"/>
            <a:ext cx="563794" cy="390619"/>
            <a:chOff x="3394506" y="4742861"/>
            <a:chExt cx="563794" cy="390619"/>
          </a:xfrm>
        </p:grpSpPr>
        <p:sp>
          <p:nvSpPr>
            <p:cNvPr id="95" name="Google Shape;95;p17"/>
            <p:cNvSpPr/>
            <p:nvPr/>
          </p:nvSpPr>
          <p:spPr>
            <a:xfrm>
              <a:off x="3570700" y="4742861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7"/>
            <p:cNvSpPr/>
            <p:nvPr/>
          </p:nvSpPr>
          <p:spPr>
            <a:xfrm>
              <a:off x="3394506" y="4936979"/>
              <a:ext cx="387600" cy="196500"/>
            </a:xfrm>
            <a:prstGeom prst="parallelogram">
              <a:avLst>
                <a:gd fmla="val 91488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9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823425" y="1172875"/>
            <a:ext cx="33534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823425" y="2305325"/>
            <a:ext cx="3070800" cy="16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FFFFFF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03" name="Google Shape;103;p19"/>
          <p:cNvSpPr/>
          <p:nvPr/>
        </p:nvSpPr>
        <p:spPr>
          <a:xfrm flipH="1" rot="10800000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idx="2" type="title"/>
          </p:nvPr>
        </p:nvSpPr>
        <p:spPr>
          <a:xfrm>
            <a:off x="823425" y="2010475"/>
            <a:ext cx="3070800" cy="3222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/>
          <p:nvPr/>
        </p:nvSpPr>
        <p:spPr>
          <a:xfrm flipH="1">
            <a:off x="0" y="-78"/>
            <a:ext cx="9144000" cy="51390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20"/>
          <p:cNvGrpSpPr/>
          <p:nvPr/>
        </p:nvGrpSpPr>
        <p:grpSpPr>
          <a:xfrm rot="-748857">
            <a:off x="7388874" y="4089847"/>
            <a:ext cx="2411057" cy="1590264"/>
            <a:chOff x="7513054" y="3864348"/>
            <a:chExt cx="2411225" cy="1590375"/>
          </a:xfrm>
        </p:grpSpPr>
        <p:sp>
          <p:nvSpPr>
            <p:cNvPr id="108" name="Google Shape;108;p20"/>
            <p:cNvSpPr/>
            <p:nvPr/>
          </p:nvSpPr>
          <p:spPr>
            <a:xfrm rot="-1800015">
              <a:off x="7532258" y="4844220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20"/>
            <p:cNvSpPr/>
            <p:nvPr/>
          </p:nvSpPr>
          <p:spPr>
            <a:xfrm rot="-1800015">
              <a:off x="8828083" y="4109145"/>
              <a:ext cx="1076992" cy="365707"/>
            </a:xfrm>
            <a:prstGeom prst="rect">
              <a:avLst/>
            </a:prstGeom>
            <a:solidFill>
              <a:srgbClr val="FFFFFF">
                <a:alpha val="558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20"/>
          <p:cNvSpPr/>
          <p:nvPr/>
        </p:nvSpPr>
        <p:spPr>
          <a:xfrm rot="-2046914">
            <a:off x="-76090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20"/>
          <p:cNvGrpSpPr/>
          <p:nvPr/>
        </p:nvGrpSpPr>
        <p:grpSpPr>
          <a:xfrm>
            <a:off x="713221" y="551350"/>
            <a:ext cx="7717458" cy="4044300"/>
            <a:chOff x="713225" y="551350"/>
            <a:chExt cx="7980000" cy="4044300"/>
          </a:xfrm>
        </p:grpSpPr>
        <p:sp>
          <p:nvSpPr>
            <p:cNvPr id="112" name="Google Shape;112;p20"/>
            <p:cNvSpPr/>
            <p:nvPr/>
          </p:nvSpPr>
          <p:spPr>
            <a:xfrm>
              <a:off x="713225" y="551350"/>
              <a:ext cx="7980000" cy="4044300"/>
            </a:xfrm>
            <a:prstGeom prst="roundRect">
              <a:avLst>
                <a:gd fmla="val 1079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20"/>
            <p:cNvSpPr/>
            <p:nvPr/>
          </p:nvSpPr>
          <p:spPr>
            <a:xfrm>
              <a:off x="1722702" y="551350"/>
              <a:ext cx="6970500" cy="4044300"/>
            </a:xfrm>
            <a:prstGeom prst="roundRect">
              <a:avLst>
                <a:gd fmla="val 10795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20"/>
            <p:cNvSpPr/>
            <p:nvPr/>
          </p:nvSpPr>
          <p:spPr>
            <a:xfrm>
              <a:off x="982850" y="769675"/>
              <a:ext cx="7447932" cy="3567146"/>
            </a:xfrm>
            <a:custGeom>
              <a:rect b="b" l="l" r="r" t="t"/>
              <a:pathLst>
                <a:path extrusionOk="0" h="8515" w="16614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7946"/>
                  </a:lnTo>
                  <a:cubicBezTo>
                    <a:pt x="0" y="8261"/>
                    <a:pt x="257" y="8514"/>
                    <a:pt x="572" y="8514"/>
                  </a:cubicBezTo>
                  <a:lnTo>
                    <a:pt x="16040" y="8514"/>
                  </a:lnTo>
                  <a:cubicBezTo>
                    <a:pt x="16355" y="8514"/>
                    <a:pt x="16613" y="8261"/>
                    <a:pt x="16613" y="7946"/>
                  </a:cubicBez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20"/>
            <p:cNvSpPr/>
            <p:nvPr/>
          </p:nvSpPr>
          <p:spPr>
            <a:xfrm>
              <a:off x="982850" y="769675"/>
              <a:ext cx="7447932" cy="861310"/>
            </a:xfrm>
            <a:custGeom>
              <a:rect b="b" l="l" r="r" t="t"/>
              <a:pathLst>
                <a:path extrusionOk="0" h="2056" w="16614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6613" y="2056"/>
                  </a:lnTo>
                  <a:lnTo>
                    <a:pt x="16613" y="574"/>
                  </a:lnTo>
                  <a:cubicBezTo>
                    <a:pt x="16613" y="259"/>
                    <a:pt x="16355" y="1"/>
                    <a:pt x="160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20"/>
            <p:cNvSpPr/>
            <p:nvPr/>
          </p:nvSpPr>
          <p:spPr>
            <a:xfrm>
              <a:off x="982850" y="3477191"/>
              <a:ext cx="7447932" cy="859634"/>
            </a:xfrm>
            <a:custGeom>
              <a:rect b="b" l="l" r="r" t="t"/>
              <a:pathLst>
                <a:path extrusionOk="0" h="2052" w="16614">
                  <a:moveTo>
                    <a:pt x="0" y="1"/>
                  </a:moveTo>
                  <a:lnTo>
                    <a:pt x="0" y="1483"/>
                  </a:lnTo>
                  <a:cubicBezTo>
                    <a:pt x="0" y="1798"/>
                    <a:pt x="257" y="2051"/>
                    <a:pt x="572" y="2051"/>
                  </a:cubicBezTo>
                  <a:lnTo>
                    <a:pt x="16040" y="2051"/>
                  </a:lnTo>
                  <a:cubicBezTo>
                    <a:pt x="16355" y="2051"/>
                    <a:pt x="16613" y="1798"/>
                    <a:pt x="16613" y="1483"/>
                  </a:cubicBezTo>
                  <a:lnTo>
                    <a:pt x="166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20"/>
            <p:cNvSpPr/>
            <p:nvPr/>
          </p:nvSpPr>
          <p:spPr>
            <a:xfrm>
              <a:off x="2398974" y="1041634"/>
              <a:ext cx="276372" cy="241431"/>
            </a:xfrm>
            <a:custGeom>
              <a:rect b="b" l="l" r="r" t="t"/>
              <a:pathLst>
                <a:path extrusionOk="0" h="680" w="675">
                  <a:moveTo>
                    <a:pt x="337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7" y="680"/>
                  </a:cubicBezTo>
                  <a:cubicBezTo>
                    <a:pt x="523" y="680"/>
                    <a:pt x="675" y="524"/>
                    <a:pt x="675" y="338"/>
                  </a:cubicBezTo>
                  <a:cubicBezTo>
                    <a:pt x="675" y="152"/>
                    <a:pt x="523" y="0"/>
                    <a:pt x="3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20"/>
            <p:cNvSpPr/>
            <p:nvPr/>
          </p:nvSpPr>
          <p:spPr>
            <a:xfrm>
              <a:off x="2398974" y="3791714"/>
              <a:ext cx="276372" cy="240010"/>
            </a:xfrm>
            <a:custGeom>
              <a:rect b="b" l="l" r="r" t="t"/>
              <a:pathLst>
                <a:path extrusionOk="0" h="676" w="675">
                  <a:moveTo>
                    <a:pt x="337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7" y="675"/>
                  </a:cubicBezTo>
                  <a:cubicBezTo>
                    <a:pt x="523" y="675"/>
                    <a:pt x="675" y="524"/>
                    <a:pt x="675" y="337"/>
                  </a:cubicBezTo>
                  <a:cubicBezTo>
                    <a:pt x="675" y="151"/>
                    <a:pt x="523" y="1"/>
                    <a:pt x="3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6483973" y="1041634"/>
              <a:ext cx="276781" cy="241431"/>
            </a:xfrm>
            <a:custGeom>
              <a:rect b="b" l="l" r="r" t="t"/>
              <a:pathLst>
                <a:path extrusionOk="0" h="680" w="676">
                  <a:moveTo>
                    <a:pt x="338" y="0"/>
                  </a:moveTo>
                  <a:cubicBezTo>
                    <a:pt x="151" y="0"/>
                    <a:pt x="0" y="152"/>
                    <a:pt x="0" y="338"/>
                  </a:cubicBezTo>
                  <a:cubicBezTo>
                    <a:pt x="0" y="524"/>
                    <a:pt x="151" y="680"/>
                    <a:pt x="338" y="680"/>
                  </a:cubicBezTo>
                  <a:cubicBezTo>
                    <a:pt x="524" y="680"/>
                    <a:pt x="675" y="524"/>
                    <a:pt x="675" y="338"/>
                  </a:cubicBezTo>
                  <a:cubicBezTo>
                    <a:pt x="675" y="152"/>
                    <a:pt x="524" y="0"/>
                    <a:pt x="3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20"/>
            <p:cNvSpPr/>
            <p:nvPr/>
          </p:nvSpPr>
          <p:spPr>
            <a:xfrm>
              <a:off x="6483973" y="3791714"/>
              <a:ext cx="276781" cy="240010"/>
            </a:xfrm>
            <a:custGeom>
              <a:rect b="b" l="l" r="r" t="t"/>
              <a:pathLst>
                <a:path extrusionOk="0" h="676" w="676">
                  <a:moveTo>
                    <a:pt x="338" y="1"/>
                  </a:moveTo>
                  <a:cubicBezTo>
                    <a:pt x="151" y="1"/>
                    <a:pt x="0" y="151"/>
                    <a:pt x="0" y="337"/>
                  </a:cubicBezTo>
                  <a:cubicBezTo>
                    <a:pt x="0" y="524"/>
                    <a:pt x="151" y="675"/>
                    <a:pt x="338" y="675"/>
                  </a:cubicBezTo>
                  <a:cubicBezTo>
                    <a:pt x="524" y="675"/>
                    <a:pt x="675" y="524"/>
                    <a:pt x="675" y="337"/>
                  </a:cubicBezTo>
                  <a:cubicBezTo>
                    <a:pt x="675" y="151"/>
                    <a:pt x="524" y="1"/>
                    <a:pt x="3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0"/>
            <p:cNvSpPr/>
            <p:nvPr/>
          </p:nvSpPr>
          <p:spPr>
            <a:xfrm>
              <a:off x="982859" y="1630567"/>
              <a:ext cx="739849" cy="1847040"/>
            </a:xfrm>
            <a:custGeom>
              <a:rect b="b" l="l" r="r" t="t"/>
              <a:pathLst>
                <a:path extrusionOk="0" h="4409" w="1807">
                  <a:moveTo>
                    <a:pt x="0" y="1"/>
                  </a:moveTo>
                  <a:lnTo>
                    <a:pt x="0" y="4409"/>
                  </a:lnTo>
                  <a:lnTo>
                    <a:pt x="1807" y="4409"/>
                  </a:lnTo>
                  <a:lnTo>
                    <a:pt x="1807" y="1"/>
                  </a:lnTo>
                  <a:close/>
                </a:path>
              </a:pathLst>
            </a:custGeom>
            <a:solidFill>
              <a:srgbClr val="DFDE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20"/>
            <p:cNvSpPr/>
            <p:nvPr/>
          </p:nvSpPr>
          <p:spPr>
            <a:xfrm>
              <a:off x="982859" y="3477190"/>
              <a:ext cx="774242" cy="859634"/>
            </a:xfrm>
            <a:custGeom>
              <a:rect b="b" l="l" r="r" t="t"/>
              <a:pathLst>
                <a:path extrusionOk="0" h="2052" w="1891">
                  <a:moveTo>
                    <a:pt x="0" y="1"/>
                  </a:moveTo>
                  <a:lnTo>
                    <a:pt x="0" y="1483"/>
                  </a:lnTo>
                  <a:cubicBezTo>
                    <a:pt x="0" y="1785"/>
                    <a:pt x="240" y="2033"/>
                    <a:pt x="537" y="2051"/>
                  </a:cubicBezTo>
                  <a:lnTo>
                    <a:pt x="1891" y="2051"/>
                  </a:lnTo>
                  <a:cubicBezTo>
                    <a:pt x="1838" y="1873"/>
                    <a:pt x="1807" y="1678"/>
                    <a:pt x="1807" y="1483"/>
                  </a:cubicBezTo>
                  <a:lnTo>
                    <a:pt x="180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20"/>
            <p:cNvSpPr/>
            <p:nvPr/>
          </p:nvSpPr>
          <p:spPr>
            <a:xfrm>
              <a:off x="982859" y="769675"/>
              <a:ext cx="774242" cy="861310"/>
            </a:xfrm>
            <a:custGeom>
              <a:rect b="b" l="l" r="r" t="t"/>
              <a:pathLst>
                <a:path extrusionOk="0" h="2056" w="1891">
                  <a:moveTo>
                    <a:pt x="572" y="1"/>
                  </a:moveTo>
                  <a:cubicBezTo>
                    <a:pt x="257" y="1"/>
                    <a:pt x="0" y="259"/>
                    <a:pt x="0" y="574"/>
                  </a:cubicBezTo>
                  <a:lnTo>
                    <a:pt x="0" y="2056"/>
                  </a:lnTo>
                  <a:lnTo>
                    <a:pt x="1807" y="2056"/>
                  </a:lnTo>
                  <a:lnTo>
                    <a:pt x="1807" y="574"/>
                  </a:lnTo>
                  <a:cubicBezTo>
                    <a:pt x="1807" y="374"/>
                    <a:pt x="1838" y="183"/>
                    <a:pt x="18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20"/>
          <p:cNvSpPr txBox="1"/>
          <p:nvPr>
            <p:ph type="title"/>
          </p:nvPr>
        </p:nvSpPr>
        <p:spPr>
          <a:xfrm>
            <a:off x="713250" y="547266"/>
            <a:ext cx="7717500" cy="404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b="1" sz="6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/>
          <p:nvPr/>
        </p:nvSpPr>
        <p:spPr>
          <a:xfrm flipH="1" rot="10800000">
            <a:off x="0" y="-75"/>
            <a:ext cx="3148200" cy="1212900"/>
          </a:xfrm>
          <a:prstGeom prst="rtTriangle">
            <a:avLst/>
          </a:prstGeom>
          <a:solidFill>
            <a:srgbClr val="336574">
              <a:alpha val="324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1"/>
          <p:cNvSpPr/>
          <p:nvPr/>
        </p:nvSpPr>
        <p:spPr>
          <a:xfrm rot="-3327516">
            <a:off x="3924457" y="1162298"/>
            <a:ext cx="8724844" cy="3908818"/>
          </a:xfrm>
          <a:prstGeom prst="ellipse">
            <a:avLst/>
          </a:prstGeom>
          <a:solidFill>
            <a:srgbClr val="336574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1"/>
          <p:cNvSpPr txBox="1"/>
          <p:nvPr>
            <p:ph type="title"/>
          </p:nvPr>
        </p:nvSpPr>
        <p:spPr>
          <a:xfrm>
            <a:off x="713228" y="1431480"/>
            <a:ext cx="3858900" cy="57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9" name="Google Shape;129;p21"/>
          <p:cNvSpPr txBox="1"/>
          <p:nvPr>
            <p:ph idx="1" type="subTitle"/>
          </p:nvPr>
        </p:nvSpPr>
        <p:spPr>
          <a:xfrm>
            <a:off x="713225" y="1971725"/>
            <a:ext cx="3490200" cy="19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2"/>
          <p:cNvSpPr/>
          <p:nvPr/>
        </p:nvSpPr>
        <p:spPr>
          <a:xfrm rot="-2046914">
            <a:off x="7154697" y="-1077211"/>
            <a:ext cx="10349659" cy="8211979"/>
          </a:xfrm>
          <a:prstGeom prst="ellipse">
            <a:avLst/>
          </a:pr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3" name="Google Shape;133;p22"/>
          <p:cNvSpPr txBox="1"/>
          <p:nvPr>
            <p:ph type="title"/>
          </p:nvPr>
        </p:nvSpPr>
        <p:spPr>
          <a:xfrm>
            <a:off x="2746400" y="2875322"/>
            <a:ext cx="3666000" cy="3957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34" name="Google Shape;134;p22"/>
          <p:cNvSpPr txBox="1"/>
          <p:nvPr>
            <p:ph idx="1" type="subTitle"/>
          </p:nvPr>
        </p:nvSpPr>
        <p:spPr>
          <a:xfrm>
            <a:off x="1981475" y="1592431"/>
            <a:ext cx="5190900" cy="9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rgbClr val="FFFFFF"/>
                </a:solidFill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rgbClr val="FFFFFF"/>
                </a:solidFill>
              </a:defRPr>
            </a:lvl9pPr>
          </a:lstStyle>
          <a:p/>
        </p:txBody>
      </p:sp>
      <p:grpSp>
        <p:nvGrpSpPr>
          <p:cNvPr id="135" name="Google Shape;135;p22"/>
          <p:cNvGrpSpPr/>
          <p:nvPr/>
        </p:nvGrpSpPr>
        <p:grpSpPr>
          <a:xfrm>
            <a:off x="-102401" y="-14864"/>
            <a:ext cx="9351942" cy="1191016"/>
            <a:chOff x="-102401" y="-14864"/>
            <a:chExt cx="9351942" cy="1191016"/>
          </a:xfrm>
        </p:grpSpPr>
        <p:grpSp>
          <p:nvGrpSpPr>
            <p:cNvPr id="136" name="Google Shape;136;p22"/>
            <p:cNvGrpSpPr/>
            <p:nvPr/>
          </p:nvGrpSpPr>
          <p:grpSpPr>
            <a:xfrm>
              <a:off x="-102401" y="-14864"/>
              <a:ext cx="9351942" cy="616900"/>
              <a:chOff x="-210400" y="-1360875"/>
              <a:chExt cx="9351942" cy="888777"/>
            </a:xfrm>
          </p:grpSpPr>
          <p:sp>
            <p:nvSpPr>
              <p:cNvPr id="137" name="Google Shape;137;p22"/>
              <p:cNvSpPr/>
              <p:nvPr/>
            </p:nvSpPr>
            <p:spPr>
              <a:xfrm>
                <a:off x="4309818" y="-678782"/>
                <a:ext cx="317663" cy="206684"/>
              </a:xfrm>
              <a:custGeom>
                <a:rect b="b" l="l" r="r" t="t"/>
                <a:pathLst>
                  <a:path extrusionOk="0" h="2242" w="2242">
                    <a:moveTo>
                      <a:pt x="1123" y="1"/>
                    </a:moveTo>
                    <a:cubicBezTo>
                      <a:pt x="507" y="1"/>
                      <a:pt x="1" y="507"/>
                      <a:pt x="1" y="1119"/>
                    </a:cubicBezTo>
                    <a:cubicBezTo>
                      <a:pt x="1" y="1736"/>
                      <a:pt x="507" y="2242"/>
                      <a:pt x="1123" y="2242"/>
                    </a:cubicBezTo>
                    <a:cubicBezTo>
                      <a:pt x="1740" y="2242"/>
                      <a:pt x="2242" y="1736"/>
                      <a:pt x="2242" y="1119"/>
                    </a:cubicBezTo>
                    <a:cubicBezTo>
                      <a:pt x="2242" y="507"/>
                      <a:pt x="1740" y="1"/>
                      <a:pt x="1123" y="1"/>
                    </a:cubicBezTo>
                    <a:close/>
                  </a:path>
                </a:pathLst>
              </a:custGeom>
              <a:solidFill>
                <a:srgbClr val="3E54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2"/>
              <p:cNvSpPr/>
              <p:nvPr/>
            </p:nvSpPr>
            <p:spPr>
              <a:xfrm>
                <a:off x="-201615" y="-1301414"/>
                <a:ext cx="9340748" cy="440288"/>
              </a:xfrm>
              <a:custGeom>
                <a:rect b="b" l="l" r="r" t="t"/>
                <a:pathLst>
                  <a:path extrusionOk="0" h="4776" w="65925">
                    <a:moveTo>
                      <a:pt x="0" y="0"/>
                    </a:moveTo>
                    <a:lnTo>
                      <a:pt x="0" y="4775"/>
                    </a:lnTo>
                    <a:lnTo>
                      <a:pt x="65924" y="4775"/>
                    </a:lnTo>
                    <a:lnTo>
                      <a:pt x="6592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2"/>
              <p:cNvSpPr/>
              <p:nvPr/>
            </p:nvSpPr>
            <p:spPr>
              <a:xfrm>
                <a:off x="3846929" y="-1220013"/>
                <a:ext cx="1243450" cy="419822"/>
              </a:xfrm>
              <a:custGeom>
                <a:rect b="b" l="l" r="r" t="t"/>
                <a:pathLst>
                  <a:path extrusionOk="0" h="4554" w="8776">
                    <a:moveTo>
                      <a:pt x="5" y="0"/>
                    </a:moveTo>
                    <a:cubicBezTo>
                      <a:pt x="5" y="53"/>
                      <a:pt x="1" y="111"/>
                      <a:pt x="1" y="164"/>
                    </a:cubicBezTo>
                    <a:cubicBezTo>
                      <a:pt x="1" y="2588"/>
                      <a:pt x="1967" y="4554"/>
                      <a:pt x="4390" y="4554"/>
                    </a:cubicBezTo>
                    <a:cubicBezTo>
                      <a:pt x="6809" y="4554"/>
                      <a:pt x="8776" y="2588"/>
                      <a:pt x="8776" y="164"/>
                    </a:cubicBezTo>
                    <a:cubicBezTo>
                      <a:pt x="8776" y="111"/>
                      <a:pt x="8776" y="53"/>
                      <a:pt x="87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2"/>
              <p:cNvSpPr/>
              <p:nvPr/>
            </p:nvSpPr>
            <p:spPr>
              <a:xfrm>
                <a:off x="-210400" y="-1360875"/>
                <a:ext cx="9351942" cy="305048"/>
              </a:xfrm>
              <a:custGeom>
                <a:rect b="b" l="l" r="r" t="t"/>
                <a:pathLst>
                  <a:path extrusionOk="0" h="3309" w="66004">
                    <a:moveTo>
                      <a:pt x="1" y="1"/>
                    </a:moveTo>
                    <a:lnTo>
                      <a:pt x="1" y="3308"/>
                    </a:lnTo>
                    <a:lnTo>
                      <a:pt x="66003" y="3308"/>
                    </a:lnTo>
                    <a:lnTo>
                      <a:pt x="6600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1" name="Google Shape;141;p22"/>
            <p:cNvSpPr/>
            <p:nvPr/>
          </p:nvSpPr>
          <p:spPr>
            <a:xfrm>
              <a:off x="3398400" y="360475"/>
              <a:ext cx="2384192" cy="772136"/>
            </a:xfrm>
            <a:custGeom>
              <a:rect b="b" l="l" r="r" t="t"/>
              <a:pathLst>
                <a:path extrusionOk="0" h="7785" w="18335">
                  <a:moveTo>
                    <a:pt x="2552" y="0"/>
                  </a:moveTo>
                  <a:cubicBezTo>
                    <a:pt x="1149" y="0"/>
                    <a:pt x="0" y="1150"/>
                    <a:pt x="0" y="2552"/>
                  </a:cubicBezTo>
                  <a:lnTo>
                    <a:pt x="0" y="5140"/>
                  </a:lnTo>
                  <a:cubicBezTo>
                    <a:pt x="0" y="6595"/>
                    <a:pt x="1189" y="7785"/>
                    <a:pt x="2641" y="7785"/>
                  </a:cubicBezTo>
                  <a:lnTo>
                    <a:pt x="15628" y="7785"/>
                  </a:lnTo>
                  <a:cubicBezTo>
                    <a:pt x="17119" y="7785"/>
                    <a:pt x="18334" y="6564"/>
                    <a:pt x="18334" y="5073"/>
                  </a:cubicBezTo>
                  <a:lnTo>
                    <a:pt x="18334" y="2552"/>
                  </a:lnTo>
                  <a:cubicBezTo>
                    <a:pt x="18334" y="1150"/>
                    <a:pt x="17189" y="0"/>
                    <a:pt x="157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2"/>
            <p:cNvSpPr/>
            <p:nvPr/>
          </p:nvSpPr>
          <p:spPr>
            <a:xfrm>
              <a:off x="3572645" y="460848"/>
              <a:ext cx="2078349" cy="570994"/>
            </a:xfrm>
            <a:custGeom>
              <a:rect b="b" l="l" r="r" t="t"/>
              <a:pathLst>
                <a:path extrusionOk="0" h="5757" w="15983">
                  <a:moveTo>
                    <a:pt x="1434" y="0"/>
                  </a:moveTo>
                  <a:cubicBezTo>
                    <a:pt x="644" y="0"/>
                    <a:pt x="0" y="644"/>
                    <a:pt x="0" y="1433"/>
                  </a:cubicBezTo>
                  <a:lnTo>
                    <a:pt x="0" y="4256"/>
                  </a:lnTo>
                  <a:cubicBezTo>
                    <a:pt x="0" y="5081"/>
                    <a:pt x="680" y="5757"/>
                    <a:pt x="1505" y="5757"/>
                  </a:cubicBezTo>
                  <a:lnTo>
                    <a:pt x="14425" y="5757"/>
                  </a:lnTo>
                  <a:cubicBezTo>
                    <a:pt x="15282" y="5757"/>
                    <a:pt x="15983" y="5055"/>
                    <a:pt x="15983" y="4198"/>
                  </a:cubicBezTo>
                  <a:lnTo>
                    <a:pt x="15983" y="1433"/>
                  </a:lnTo>
                  <a:cubicBezTo>
                    <a:pt x="15983" y="644"/>
                    <a:pt x="15339" y="0"/>
                    <a:pt x="145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2"/>
            <p:cNvSpPr/>
            <p:nvPr/>
          </p:nvSpPr>
          <p:spPr>
            <a:xfrm>
              <a:off x="3572645" y="460848"/>
              <a:ext cx="1456262" cy="460108"/>
            </a:xfrm>
            <a:custGeom>
              <a:rect b="b" l="l" r="r" t="t"/>
              <a:pathLst>
                <a:path extrusionOk="0" h="4639" w="11199">
                  <a:moveTo>
                    <a:pt x="1985" y="0"/>
                  </a:moveTo>
                  <a:cubicBezTo>
                    <a:pt x="893" y="0"/>
                    <a:pt x="0" y="892"/>
                    <a:pt x="0" y="1984"/>
                  </a:cubicBezTo>
                  <a:lnTo>
                    <a:pt x="0" y="3244"/>
                  </a:lnTo>
                  <a:cubicBezTo>
                    <a:pt x="0" y="3746"/>
                    <a:pt x="151" y="4216"/>
                    <a:pt x="413" y="4612"/>
                  </a:cubicBezTo>
                  <a:cubicBezTo>
                    <a:pt x="691" y="4630"/>
                    <a:pt x="969" y="4639"/>
                    <a:pt x="1247" y="4639"/>
                  </a:cubicBezTo>
                  <a:cubicBezTo>
                    <a:pt x="5030" y="4639"/>
                    <a:pt x="8792" y="2964"/>
                    <a:pt x="11199" y="0"/>
                  </a:cubicBezTo>
                  <a:close/>
                </a:path>
              </a:pathLst>
            </a:custGeom>
            <a:solidFill>
              <a:srgbClr val="00ABBF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2"/>
            <p:cNvSpPr/>
            <p:nvPr/>
          </p:nvSpPr>
          <p:spPr>
            <a:xfrm>
              <a:off x="4164689" y="979770"/>
              <a:ext cx="851989" cy="196381"/>
            </a:xfrm>
            <a:custGeom>
              <a:rect b="b" l="l" r="r" t="t"/>
              <a:pathLst>
                <a:path extrusionOk="0" h="1980" w="6552">
                  <a:moveTo>
                    <a:pt x="986" y="1"/>
                  </a:moveTo>
                  <a:cubicBezTo>
                    <a:pt x="445" y="1"/>
                    <a:pt x="1" y="445"/>
                    <a:pt x="1" y="990"/>
                  </a:cubicBezTo>
                  <a:cubicBezTo>
                    <a:pt x="1" y="1532"/>
                    <a:pt x="445" y="1980"/>
                    <a:pt x="986" y="1980"/>
                  </a:cubicBezTo>
                  <a:lnTo>
                    <a:pt x="5562" y="1980"/>
                  </a:lnTo>
                  <a:cubicBezTo>
                    <a:pt x="6103" y="1980"/>
                    <a:pt x="6552" y="1532"/>
                    <a:pt x="6552" y="990"/>
                  </a:cubicBezTo>
                  <a:cubicBezTo>
                    <a:pt x="6552" y="445"/>
                    <a:pt x="6103" y="1"/>
                    <a:pt x="55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2"/>
            <p:cNvSpPr/>
            <p:nvPr/>
          </p:nvSpPr>
          <p:spPr>
            <a:xfrm>
              <a:off x="4292902" y="1040966"/>
              <a:ext cx="97656" cy="73990"/>
            </a:xfrm>
            <a:custGeom>
              <a:rect b="b" l="l" r="r" t="t"/>
              <a:pathLst>
                <a:path extrusionOk="0" h="746" w="751">
                  <a:moveTo>
                    <a:pt x="377" y="0"/>
                  </a:moveTo>
                  <a:cubicBezTo>
                    <a:pt x="169" y="0"/>
                    <a:pt x="0" y="164"/>
                    <a:pt x="0" y="373"/>
                  </a:cubicBezTo>
                  <a:cubicBezTo>
                    <a:pt x="0" y="578"/>
                    <a:pt x="169" y="746"/>
                    <a:pt x="377" y="746"/>
                  </a:cubicBezTo>
                  <a:cubicBezTo>
                    <a:pt x="582" y="746"/>
                    <a:pt x="750" y="578"/>
                    <a:pt x="750" y="373"/>
                  </a:cubicBezTo>
                  <a:cubicBezTo>
                    <a:pt x="750" y="164"/>
                    <a:pt x="582" y="0"/>
                    <a:pt x="37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6" name="Google Shape;146;p22"/>
          <p:cNvGrpSpPr/>
          <p:nvPr/>
        </p:nvGrpSpPr>
        <p:grpSpPr>
          <a:xfrm>
            <a:off x="100" y="3246656"/>
            <a:ext cx="9143942" cy="2459741"/>
            <a:chOff x="100" y="3246656"/>
            <a:chExt cx="9143942" cy="2459741"/>
          </a:xfrm>
        </p:grpSpPr>
        <p:sp>
          <p:nvSpPr>
            <p:cNvPr id="147" name="Google Shape;147;p22"/>
            <p:cNvSpPr/>
            <p:nvPr/>
          </p:nvSpPr>
          <p:spPr>
            <a:xfrm>
              <a:off x="8520133" y="5260606"/>
              <a:ext cx="622097" cy="59621"/>
            </a:xfrm>
            <a:custGeom>
              <a:rect b="b" l="l" r="r" t="t"/>
              <a:pathLst>
                <a:path extrusionOk="0" h="570" w="4489">
                  <a:moveTo>
                    <a:pt x="285" y="0"/>
                  </a:moveTo>
                  <a:cubicBezTo>
                    <a:pt x="130" y="0"/>
                    <a:pt x="1" y="129"/>
                    <a:pt x="1" y="285"/>
                  </a:cubicBezTo>
                  <a:cubicBezTo>
                    <a:pt x="1" y="440"/>
                    <a:pt x="130" y="569"/>
                    <a:pt x="285" y="569"/>
                  </a:cubicBezTo>
                  <a:lnTo>
                    <a:pt x="4488" y="569"/>
                  </a:lnTo>
                  <a:lnTo>
                    <a:pt x="448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2"/>
            <p:cNvSpPr/>
            <p:nvPr/>
          </p:nvSpPr>
          <p:spPr>
            <a:xfrm>
              <a:off x="6113337" y="5183173"/>
              <a:ext cx="2112561" cy="411312"/>
            </a:xfrm>
            <a:custGeom>
              <a:rect b="b" l="l" r="r" t="t"/>
              <a:pathLst>
                <a:path extrusionOk="0" h="2903" w="14910">
                  <a:moveTo>
                    <a:pt x="1452" y="0"/>
                  </a:moveTo>
                  <a:cubicBezTo>
                    <a:pt x="658" y="0"/>
                    <a:pt x="1" y="652"/>
                    <a:pt x="1" y="1451"/>
                  </a:cubicBezTo>
                  <a:cubicBezTo>
                    <a:pt x="1" y="2250"/>
                    <a:pt x="658" y="2903"/>
                    <a:pt x="1452" y="2903"/>
                  </a:cubicBezTo>
                  <a:lnTo>
                    <a:pt x="13458" y="2903"/>
                  </a:lnTo>
                  <a:cubicBezTo>
                    <a:pt x="14257" y="2903"/>
                    <a:pt x="14910" y="2250"/>
                    <a:pt x="14910" y="1451"/>
                  </a:cubicBezTo>
                  <a:cubicBezTo>
                    <a:pt x="14910" y="652"/>
                    <a:pt x="14257" y="0"/>
                    <a:pt x="134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2"/>
            <p:cNvSpPr/>
            <p:nvPr/>
          </p:nvSpPr>
          <p:spPr>
            <a:xfrm>
              <a:off x="6926473" y="5350929"/>
              <a:ext cx="486271" cy="74951"/>
            </a:xfrm>
            <a:custGeom>
              <a:rect b="b" l="l" r="r" t="t"/>
              <a:pathLst>
                <a:path extrusionOk="0" h="529" w="3432">
                  <a:moveTo>
                    <a:pt x="266" y="1"/>
                  </a:moveTo>
                  <a:cubicBezTo>
                    <a:pt x="121" y="1"/>
                    <a:pt x="0" y="121"/>
                    <a:pt x="0" y="267"/>
                  </a:cubicBezTo>
                  <a:cubicBezTo>
                    <a:pt x="0" y="410"/>
                    <a:pt x="121" y="529"/>
                    <a:pt x="266" y="529"/>
                  </a:cubicBezTo>
                  <a:lnTo>
                    <a:pt x="3169" y="529"/>
                  </a:lnTo>
                  <a:cubicBezTo>
                    <a:pt x="3312" y="529"/>
                    <a:pt x="3431" y="410"/>
                    <a:pt x="3431" y="267"/>
                  </a:cubicBezTo>
                  <a:cubicBezTo>
                    <a:pt x="3431" y="121"/>
                    <a:pt x="3312" y="1"/>
                    <a:pt x="316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0" name="Google Shape;150;p22"/>
            <p:cNvGrpSpPr/>
            <p:nvPr/>
          </p:nvGrpSpPr>
          <p:grpSpPr>
            <a:xfrm>
              <a:off x="100" y="3246656"/>
              <a:ext cx="9143942" cy="2459741"/>
              <a:chOff x="100" y="3246656"/>
              <a:chExt cx="9143942" cy="2459741"/>
            </a:xfrm>
          </p:grpSpPr>
          <p:sp>
            <p:nvSpPr>
              <p:cNvPr id="151" name="Google Shape;151;p22"/>
              <p:cNvSpPr/>
              <p:nvPr/>
            </p:nvSpPr>
            <p:spPr>
              <a:xfrm>
                <a:off x="100" y="5071703"/>
                <a:ext cx="9142149" cy="602142"/>
              </a:xfrm>
              <a:custGeom>
                <a:rect b="b" l="l" r="r" t="t"/>
                <a:pathLst>
                  <a:path extrusionOk="0" h="22162" w="65969">
                    <a:moveTo>
                      <a:pt x="0" y="1"/>
                    </a:moveTo>
                    <a:lnTo>
                      <a:pt x="0" y="22161"/>
                    </a:lnTo>
                    <a:lnTo>
                      <a:pt x="65968" y="22161"/>
                    </a:lnTo>
                    <a:lnTo>
                      <a:pt x="65968" y="1"/>
                    </a:lnTo>
                    <a:close/>
                  </a:path>
                </a:pathLst>
              </a:custGeom>
              <a:solidFill>
                <a:srgbClr val="1F424C">
                  <a:alpha val="7877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22"/>
              <p:cNvSpPr/>
              <p:nvPr/>
            </p:nvSpPr>
            <p:spPr>
              <a:xfrm>
                <a:off x="3528813" y="4751839"/>
                <a:ext cx="2231040" cy="954557"/>
              </a:xfrm>
              <a:custGeom>
                <a:rect b="b" l="l" r="r" t="t"/>
                <a:pathLst>
                  <a:path extrusionOk="0" h="9126" w="16099">
                    <a:moveTo>
                      <a:pt x="4563" y="0"/>
                    </a:moveTo>
                    <a:cubicBezTo>
                      <a:pt x="2056" y="0"/>
                      <a:pt x="1" y="2051"/>
                      <a:pt x="1" y="4563"/>
                    </a:cubicBezTo>
                    <a:cubicBezTo>
                      <a:pt x="1" y="7070"/>
                      <a:pt x="2056" y="9125"/>
                      <a:pt x="4563" y="9125"/>
                    </a:cubicBezTo>
                    <a:lnTo>
                      <a:pt x="11536" y="9125"/>
                    </a:lnTo>
                    <a:cubicBezTo>
                      <a:pt x="14044" y="9125"/>
                      <a:pt x="16098" y="7070"/>
                      <a:pt x="16098" y="4563"/>
                    </a:cubicBezTo>
                    <a:cubicBezTo>
                      <a:pt x="16098" y="2051"/>
                      <a:pt x="14044" y="0"/>
                      <a:pt x="115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22"/>
              <p:cNvSpPr/>
              <p:nvPr/>
            </p:nvSpPr>
            <p:spPr>
              <a:xfrm>
                <a:off x="6189" y="4491808"/>
                <a:ext cx="9137853" cy="593382"/>
              </a:xfrm>
              <a:custGeom>
                <a:rect b="b" l="l" r="r" t="t"/>
                <a:pathLst>
                  <a:path extrusionOk="0" h="5673" w="65938">
                    <a:moveTo>
                      <a:pt x="1" y="0"/>
                    </a:moveTo>
                    <a:lnTo>
                      <a:pt x="1" y="5672"/>
                    </a:lnTo>
                    <a:lnTo>
                      <a:pt x="65937" y="5672"/>
                    </a:lnTo>
                    <a:lnTo>
                      <a:pt x="6593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4" name="Google Shape;154;p22"/>
              <p:cNvSpPr/>
              <p:nvPr/>
            </p:nvSpPr>
            <p:spPr>
              <a:xfrm>
                <a:off x="1985150" y="4117250"/>
                <a:ext cx="5190805" cy="395575"/>
              </a:xfrm>
              <a:custGeom>
                <a:rect b="b" l="l" r="r" t="t"/>
                <a:pathLst>
                  <a:path extrusionOk="0" h="6273" w="33573">
                    <a:moveTo>
                      <a:pt x="9898" y="1"/>
                    </a:moveTo>
                    <a:cubicBezTo>
                      <a:pt x="5544" y="1"/>
                      <a:pt x="1762" y="2575"/>
                      <a:pt x="0" y="6273"/>
                    </a:cubicBezTo>
                    <a:lnTo>
                      <a:pt x="33572" y="6273"/>
                    </a:lnTo>
                    <a:cubicBezTo>
                      <a:pt x="31806" y="2575"/>
                      <a:pt x="28025" y="1"/>
                      <a:pt x="2367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22"/>
              <p:cNvSpPr/>
              <p:nvPr/>
            </p:nvSpPr>
            <p:spPr>
              <a:xfrm>
                <a:off x="784" y="3599583"/>
                <a:ext cx="584957" cy="988865"/>
              </a:xfrm>
              <a:custGeom>
                <a:rect b="b" l="l" r="r" t="t"/>
                <a:pathLst>
                  <a:path extrusionOk="0" h="9454" w="4221">
                    <a:moveTo>
                      <a:pt x="0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22"/>
              <p:cNvSpPr/>
              <p:nvPr/>
            </p:nvSpPr>
            <p:spPr>
              <a:xfrm>
                <a:off x="8557135" y="3599583"/>
                <a:ext cx="585095" cy="988865"/>
              </a:xfrm>
              <a:custGeom>
                <a:rect b="b" l="l" r="r" t="t"/>
                <a:pathLst>
                  <a:path extrusionOk="0" h="9454" w="4222">
                    <a:moveTo>
                      <a:pt x="4221" y="0"/>
                    </a:moveTo>
                    <a:lnTo>
                      <a:pt x="0" y="9454"/>
                    </a:lnTo>
                    <a:lnTo>
                      <a:pt x="4221" y="9454"/>
                    </a:lnTo>
                    <a:lnTo>
                      <a:pt x="422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22"/>
              <p:cNvSpPr/>
              <p:nvPr/>
            </p:nvSpPr>
            <p:spPr>
              <a:xfrm>
                <a:off x="6882" y="4502477"/>
                <a:ext cx="9043617" cy="589721"/>
              </a:xfrm>
              <a:custGeom>
                <a:rect b="b" l="l" r="r" t="t"/>
                <a:pathLst>
                  <a:path extrusionOk="0" h="5638" w="65258">
                    <a:moveTo>
                      <a:pt x="33832" y="0"/>
                    </a:moveTo>
                    <a:cubicBezTo>
                      <a:pt x="32136" y="0"/>
                      <a:pt x="29955" y="873"/>
                      <a:pt x="29250" y="1682"/>
                    </a:cubicBezTo>
                    <a:lnTo>
                      <a:pt x="0" y="1682"/>
                    </a:lnTo>
                    <a:lnTo>
                      <a:pt x="0" y="3858"/>
                    </a:lnTo>
                    <a:lnTo>
                      <a:pt x="29617" y="3858"/>
                    </a:lnTo>
                    <a:cubicBezTo>
                      <a:pt x="30102" y="3858"/>
                      <a:pt x="30479" y="4271"/>
                      <a:pt x="30479" y="4772"/>
                    </a:cubicBezTo>
                    <a:lnTo>
                      <a:pt x="30479" y="4781"/>
                    </a:lnTo>
                    <a:cubicBezTo>
                      <a:pt x="30479" y="5074"/>
                      <a:pt x="30506" y="5363"/>
                      <a:pt x="30555" y="5638"/>
                    </a:cubicBezTo>
                    <a:lnTo>
                      <a:pt x="39253" y="5638"/>
                    </a:lnTo>
                    <a:cubicBezTo>
                      <a:pt x="39306" y="5363"/>
                      <a:pt x="39333" y="5074"/>
                      <a:pt x="39333" y="4781"/>
                    </a:cubicBezTo>
                    <a:lnTo>
                      <a:pt x="39333" y="4772"/>
                    </a:lnTo>
                    <a:cubicBezTo>
                      <a:pt x="39329" y="4271"/>
                      <a:pt x="39710" y="3858"/>
                      <a:pt x="40189" y="3858"/>
                    </a:cubicBezTo>
                    <a:lnTo>
                      <a:pt x="65258" y="3858"/>
                    </a:lnTo>
                    <a:lnTo>
                      <a:pt x="65258" y="1682"/>
                    </a:lnTo>
                    <a:lnTo>
                      <a:pt x="38188" y="1682"/>
                    </a:lnTo>
                    <a:cubicBezTo>
                      <a:pt x="37376" y="750"/>
                      <a:pt x="35840" y="307"/>
                      <a:pt x="34562" y="63"/>
                    </a:cubicBezTo>
                    <a:cubicBezTo>
                      <a:pt x="34334" y="20"/>
                      <a:pt x="34089" y="0"/>
                      <a:pt x="33832" y="0"/>
                    </a:cubicBezTo>
                    <a:close/>
                  </a:path>
                </a:pathLst>
              </a:custGeom>
              <a:solidFill>
                <a:srgbClr val="00ABBF">
                  <a:alpha val="5195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22"/>
              <p:cNvSpPr/>
              <p:nvPr/>
            </p:nvSpPr>
            <p:spPr>
              <a:xfrm>
                <a:off x="4162273" y="4210961"/>
                <a:ext cx="1000843" cy="755403"/>
              </a:xfrm>
              <a:custGeom>
                <a:rect b="b" l="l" r="r" t="t"/>
                <a:pathLst>
                  <a:path extrusionOk="0" h="7222" w="7222">
                    <a:moveTo>
                      <a:pt x="3610" y="1"/>
                    </a:moveTo>
                    <a:cubicBezTo>
                      <a:pt x="1617" y="1"/>
                      <a:pt x="1" y="1616"/>
                      <a:pt x="1" y="3609"/>
                    </a:cubicBezTo>
                    <a:cubicBezTo>
                      <a:pt x="1" y="5606"/>
                      <a:pt x="1617" y="7222"/>
                      <a:pt x="3610" y="7222"/>
                    </a:cubicBezTo>
                    <a:cubicBezTo>
                      <a:pt x="5607" y="7222"/>
                      <a:pt x="7222" y="5606"/>
                      <a:pt x="7222" y="3609"/>
                    </a:cubicBezTo>
                    <a:cubicBezTo>
                      <a:pt x="7222" y="1616"/>
                      <a:pt x="5607" y="1"/>
                      <a:pt x="3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22"/>
              <p:cNvSpPr/>
              <p:nvPr/>
            </p:nvSpPr>
            <p:spPr>
              <a:xfrm>
                <a:off x="985775" y="4064725"/>
                <a:ext cx="1252890" cy="1039464"/>
              </a:xfrm>
              <a:custGeom>
                <a:rect b="b" l="l" r="r" t="t"/>
                <a:pathLst>
                  <a:path extrusionOk="0" h="8620" w="8621">
                    <a:moveTo>
                      <a:pt x="4310" y="1"/>
                    </a:moveTo>
                    <a:cubicBezTo>
                      <a:pt x="1926" y="1"/>
                      <a:pt x="1" y="1927"/>
                      <a:pt x="1" y="4310"/>
                    </a:cubicBezTo>
                    <a:cubicBezTo>
                      <a:pt x="1" y="6689"/>
                      <a:pt x="1926" y="8619"/>
                      <a:pt x="4310" y="8619"/>
                    </a:cubicBezTo>
                    <a:cubicBezTo>
                      <a:pt x="6689" y="8619"/>
                      <a:pt x="8620" y="6689"/>
                      <a:pt x="8620" y="4310"/>
                    </a:cubicBezTo>
                    <a:cubicBezTo>
                      <a:pt x="8620" y="1927"/>
                      <a:pt x="6689" y="1"/>
                      <a:pt x="431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22"/>
              <p:cNvSpPr/>
              <p:nvPr/>
            </p:nvSpPr>
            <p:spPr>
              <a:xfrm>
                <a:off x="4223804" y="4257402"/>
                <a:ext cx="877920" cy="662521"/>
              </a:xfrm>
              <a:custGeom>
                <a:rect b="b" l="l" r="r" t="t"/>
                <a:pathLst>
                  <a:path extrusionOk="0" h="6334" w="6335">
                    <a:moveTo>
                      <a:pt x="3166" y="0"/>
                    </a:moveTo>
                    <a:cubicBezTo>
                      <a:pt x="1417" y="0"/>
                      <a:pt x="1" y="1416"/>
                      <a:pt x="1" y="3165"/>
                    </a:cubicBezTo>
                    <a:cubicBezTo>
                      <a:pt x="1" y="4914"/>
                      <a:pt x="1417" y="6334"/>
                      <a:pt x="3166" y="6334"/>
                    </a:cubicBezTo>
                    <a:cubicBezTo>
                      <a:pt x="4914" y="6334"/>
                      <a:pt x="6335" y="4914"/>
                      <a:pt x="6335" y="3165"/>
                    </a:cubicBezTo>
                    <a:cubicBezTo>
                      <a:pt x="6335" y="1416"/>
                      <a:pt x="4914" y="0"/>
                      <a:pt x="316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2"/>
              <p:cNvSpPr/>
              <p:nvPr/>
            </p:nvSpPr>
            <p:spPr>
              <a:xfrm>
                <a:off x="8245324" y="4551743"/>
                <a:ext cx="893857" cy="1039490"/>
              </a:xfrm>
              <a:custGeom>
                <a:rect b="b" l="l" r="r" t="t"/>
                <a:pathLst>
                  <a:path extrusionOk="0" h="9938" w="6450">
                    <a:moveTo>
                      <a:pt x="4917" y="0"/>
                    </a:moveTo>
                    <a:cubicBezTo>
                      <a:pt x="2201" y="0"/>
                      <a:pt x="0" y="2223"/>
                      <a:pt x="0" y="4972"/>
                    </a:cubicBezTo>
                    <a:cubicBezTo>
                      <a:pt x="0" y="7715"/>
                      <a:pt x="2201" y="9938"/>
                      <a:pt x="4917" y="9938"/>
                    </a:cubicBezTo>
                    <a:cubicBezTo>
                      <a:pt x="5454" y="9938"/>
                      <a:pt x="5965" y="9849"/>
                      <a:pt x="6449" y="9689"/>
                    </a:cubicBezTo>
                    <a:lnTo>
                      <a:pt x="6449" y="249"/>
                    </a:lnTo>
                    <a:cubicBezTo>
                      <a:pt x="5965" y="89"/>
                      <a:pt x="5454" y="0"/>
                      <a:pt x="49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2"/>
              <p:cNvSpPr/>
              <p:nvPr/>
            </p:nvSpPr>
            <p:spPr>
              <a:xfrm>
                <a:off x="8446962" y="5005282"/>
                <a:ext cx="695268" cy="59516"/>
              </a:xfrm>
              <a:custGeom>
                <a:rect b="b" l="l" r="r" t="t"/>
                <a:pathLst>
                  <a:path extrusionOk="0" h="569" w="5017">
                    <a:moveTo>
                      <a:pt x="285" y="1"/>
                    </a:moveTo>
                    <a:cubicBezTo>
                      <a:pt x="129" y="1"/>
                      <a:pt x="0" y="130"/>
                      <a:pt x="0" y="284"/>
                    </a:cubicBezTo>
                    <a:cubicBezTo>
                      <a:pt x="0" y="440"/>
                      <a:pt x="129" y="569"/>
                      <a:pt x="285" y="569"/>
                    </a:cubicBezTo>
                    <a:lnTo>
                      <a:pt x="5016" y="569"/>
                    </a:lnTo>
                    <a:lnTo>
                      <a:pt x="5016" y="5"/>
                    </a:lnTo>
                    <a:cubicBezTo>
                      <a:pt x="5011" y="5"/>
                      <a:pt x="5007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" name="Google Shape;163;p22"/>
              <p:cNvSpPr/>
              <p:nvPr/>
            </p:nvSpPr>
            <p:spPr>
              <a:xfrm>
                <a:off x="8459295" y="4885935"/>
                <a:ext cx="682935" cy="59098"/>
              </a:xfrm>
              <a:custGeom>
                <a:rect b="b" l="l" r="r" t="t"/>
                <a:pathLst>
                  <a:path extrusionOk="0" h="565" w="4928">
                    <a:moveTo>
                      <a:pt x="284" y="1"/>
                    </a:moveTo>
                    <a:cubicBezTo>
                      <a:pt x="129" y="1"/>
                      <a:pt x="1" y="130"/>
                      <a:pt x="1" y="285"/>
                    </a:cubicBezTo>
                    <a:cubicBezTo>
                      <a:pt x="1" y="440"/>
                      <a:pt x="129" y="564"/>
                      <a:pt x="284" y="564"/>
                    </a:cubicBezTo>
                    <a:lnTo>
                      <a:pt x="4927" y="564"/>
                    </a:lnTo>
                    <a:lnTo>
                      <a:pt x="4927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" name="Google Shape;164;p22"/>
              <p:cNvSpPr/>
              <p:nvPr/>
            </p:nvSpPr>
            <p:spPr>
              <a:xfrm>
                <a:off x="8593443" y="4766169"/>
                <a:ext cx="548787" cy="59516"/>
              </a:xfrm>
              <a:custGeom>
                <a:rect b="b" l="l" r="r" t="t"/>
                <a:pathLst>
                  <a:path extrusionOk="0" h="569" w="3960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9"/>
                      <a:pt x="284" y="569"/>
                    </a:cubicBezTo>
                    <a:lnTo>
                      <a:pt x="3959" y="569"/>
                    </a:lnTo>
                    <a:lnTo>
                      <a:pt x="39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22"/>
              <p:cNvSpPr/>
              <p:nvPr/>
            </p:nvSpPr>
            <p:spPr>
              <a:xfrm>
                <a:off x="8437815" y="5136657"/>
                <a:ext cx="704415" cy="59098"/>
              </a:xfrm>
              <a:custGeom>
                <a:rect b="b" l="l" r="r" t="t"/>
                <a:pathLst>
                  <a:path extrusionOk="0" h="565" w="5083">
                    <a:moveTo>
                      <a:pt x="284" y="1"/>
                    </a:moveTo>
                    <a:cubicBezTo>
                      <a:pt x="129" y="1"/>
                      <a:pt x="0" y="130"/>
                      <a:pt x="0" y="285"/>
                    </a:cubicBezTo>
                    <a:cubicBezTo>
                      <a:pt x="0" y="440"/>
                      <a:pt x="129" y="564"/>
                      <a:pt x="284" y="564"/>
                    </a:cubicBezTo>
                    <a:lnTo>
                      <a:pt x="5007" y="564"/>
                    </a:lnTo>
                    <a:cubicBezTo>
                      <a:pt x="5033" y="564"/>
                      <a:pt x="5056" y="560"/>
                      <a:pt x="5082" y="556"/>
                    </a:cubicBezTo>
                    <a:lnTo>
                      <a:pt x="5082" y="9"/>
                    </a:lnTo>
                    <a:cubicBezTo>
                      <a:pt x="5056" y="5"/>
                      <a:pt x="5033" y="1"/>
                      <a:pt x="500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22"/>
              <p:cNvSpPr/>
              <p:nvPr/>
            </p:nvSpPr>
            <p:spPr>
              <a:xfrm>
                <a:off x="5442913" y="4570361"/>
                <a:ext cx="524119" cy="395588"/>
              </a:xfrm>
              <a:custGeom>
                <a:rect b="b" l="l" r="r" t="t"/>
                <a:pathLst>
                  <a:path extrusionOk="0" h="3782" w="3782">
                    <a:moveTo>
                      <a:pt x="1891" y="0"/>
                    </a:moveTo>
                    <a:cubicBezTo>
                      <a:pt x="844" y="0"/>
                      <a:pt x="0" y="843"/>
                      <a:pt x="0" y="1891"/>
                    </a:cubicBezTo>
                    <a:cubicBezTo>
                      <a:pt x="0" y="2934"/>
                      <a:pt x="844" y="3782"/>
                      <a:pt x="1891" y="3782"/>
                    </a:cubicBezTo>
                    <a:cubicBezTo>
                      <a:pt x="2934" y="3782"/>
                      <a:pt x="3782" y="2934"/>
                      <a:pt x="3782" y="1891"/>
                    </a:cubicBezTo>
                    <a:cubicBezTo>
                      <a:pt x="3782" y="843"/>
                      <a:pt x="2934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22"/>
              <p:cNvSpPr/>
              <p:nvPr/>
            </p:nvSpPr>
            <p:spPr>
              <a:xfrm>
                <a:off x="3391617" y="4577265"/>
                <a:ext cx="524119" cy="395588"/>
              </a:xfrm>
              <a:custGeom>
                <a:rect b="b" l="l" r="r" t="t"/>
                <a:pathLst>
                  <a:path extrusionOk="0" h="3782" w="3782">
                    <a:moveTo>
                      <a:pt x="1891" y="0"/>
                    </a:moveTo>
                    <a:cubicBezTo>
                      <a:pt x="848" y="0"/>
                      <a:pt x="0" y="844"/>
                      <a:pt x="0" y="1891"/>
                    </a:cubicBezTo>
                    <a:cubicBezTo>
                      <a:pt x="0" y="2934"/>
                      <a:pt x="848" y="3782"/>
                      <a:pt x="1891" y="3782"/>
                    </a:cubicBezTo>
                    <a:cubicBezTo>
                      <a:pt x="2935" y="3782"/>
                      <a:pt x="3782" y="2934"/>
                      <a:pt x="3782" y="1891"/>
                    </a:cubicBezTo>
                    <a:cubicBezTo>
                      <a:pt x="3782" y="844"/>
                      <a:pt x="2935" y="0"/>
                      <a:pt x="189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22"/>
              <p:cNvSpPr/>
              <p:nvPr/>
            </p:nvSpPr>
            <p:spPr>
              <a:xfrm>
                <a:off x="5271902" y="4226755"/>
                <a:ext cx="449284" cy="339000"/>
              </a:xfrm>
              <a:custGeom>
                <a:rect b="b" l="l" r="r" t="t"/>
                <a:pathLst>
                  <a:path extrusionOk="0" h="3241" w="3242">
                    <a:moveTo>
                      <a:pt x="1621" y="0"/>
                    </a:moveTo>
                    <a:cubicBezTo>
                      <a:pt x="728" y="0"/>
                      <a:pt x="1" y="729"/>
                      <a:pt x="1" y="1620"/>
                    </a:cubicBezTo>
                    <a:cubicBezTo>
                      <a:pt x="1" y="2513"/>
                      <a:pt x="728" y="3240"/>
                      <a:pt x="1621" y="3240"/>
                    </a:cubicBezTo>
                    <a:cubicBezTo>
                      <a:pt x="2513" y="3240"/>
                      <a:pt x="3241" y="2513"/>
                      <a:pt x="3241" y="1620"/>
                    </a:cubicBezTo>
                    <a:cubicBezTo>
                      <a:pt x="3241" y="729"/>
                      <a:pt x="2513" y="0"/>
                      <a:pt x="162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22"/>
              <p:cNvSpPr/>
              <p:nvPr/>
            </p:nvSpPr>
            <p:spPr>
              <a:xfrm>
                <a:off x="5326088" y="4265561"/>
                <a:ext cx="348258" cy="254695"/>
              </a:xfrm>
              <a:custGeom>
                <a:rect b="b" l="l" r="r" t="t"/>
                <a:pathLst>
                  <a:path extrusionOk="0" h="2435" w="2513">
                    <a:moveTo>
                      <a:pt x="1001" y="0"/>
                    </a:moveTo>
                    <a:cubicBezTo>
                      <a:pt x="986" y="0"/>
                      <a:pt x="970" y="2"/>
                      <a:pt x="954" y="6"/>
                    </a:cubicBezTo>
                    <a:lnTo>
                      <a:pt x="937" y="12"/>
                    </a:lnTo>
                    <a:cubicBezTo>
                      <a:pt x="835" y="38"/>
                      <a:pt x="777" y="145"/>
                      <a:pt x="804" y="251"/>
                    </a:cubicBezTo>
                    <a:cubicBezTo>
                      <a:pt x="826" y="340"/>
                      <a:pt x="910" y="397"/>
                      <a:pt x="999" y="397"/>
                    </a:cubicBezTo>
                    <a:cubicBezTo>
                      <a:pt x="1017" y="397"/>
                      <a:pt x="1034" y="393"/>
                      <a:pt x="1048" y="389"/>
                    </a:cubicBezTo>
                    <a:cubicBezTo>
                      <a:pt x="1154" y="366"/>
                      <a:pt x="1220" y="260"/>
                      <a:pt x="1194" y="153"/>
                    </a:cubicBezTo>
                    <a:cubicBezTo>
                      <a:pt x="1171" y="63"/>
                      <a:pt x="1091" y="0"/>
                      <a:pt x="1001" y="0"/>
                    </a:cubicBezTo>
                    <a:close/>
                    <a:moveTo>
                      <a:pt x="1651" y="44"/>
                    </a:moveTo>
                    <a:cubicBezTo>
                      <a:pt x="1576" y="44"/>
                      <a:pt x="1504" y="94"/>
                      <a:pt x="1474" y="171"/>
                    </a:cubicBezTo>
                    <a:cubicBezTo>
                      <a:pt x="1429" y="273"/>
                      <a:pt x="1487" y="389"/>
                      <a:pt x="1585" y="428"/>
                    </a:cubicBezTo>
                    <a:cubicBezTo>
                      <a:pt x="1611" y="442"/>
                      <a:pt x="1638" y="446"/>
                      <a:pt x="1660" y="446"/>
                    </a:cubicBezTo>
                    <a:cubicBezTo>
                      <a:pt x="1740" y="446"/>
                      <a:pt x="1812" y="397"/>
                      <a:pt x="1847" y="322"/>
                    </a:cubicBezTo>
                    <a:cubicBezTo>
                      <a:pt x="1886" y="219"/>
                      <a:pt x="1838" y="104"/>
                      <a:pt x="1736" y="65"/>
                    </a:cubicBezTo>
                    <a:lnTo>
                      <a:pt x="1722" y="59"/>
                    </a:lnTo>
                    <a:cubicBezTo>
                      <a:pt x="1699" y="49"/>
                      <a:pt x="1675" y="44"/>
                      <a:pt x="1651" y="44"/>
                    </a:cubicBezTo>
                    <a:close/>
                    <a:moveTo>
                      <a:pt x="444" y="355"/>
                    </a:moveTo>
                    <a:cubicBezTo>
                      <a:pt x="385" y="355"/>
                      <a:pt x="327" y="380"/>
                      <a:pt x="288" y="428"/>
                    </a:cubicBezTo>
                    <a:lnTo>
                      <a:pt x="280" y="438"/>
                    </a:lnTo>
                    <a:cubicBezTo>
                      <a:pt x="214" y="522"/>
                      <a:pt x="231" y="641"/>
                      <a:pt x="315" y="712"/>
                    </a:cubicBezTo>
                    <a:cubicBezTo>
                      <a:pt x="351" y="739"/>
                      <a:pt x="391" y="752"/>
                      <a:pt x="435" y="752"/>
                    </a:cubicBezTo>
                    <a:cubicBezTo>
                      <a:pt x="497" y="752"/>
                      <a:pt x="555" y="725"/>
                      <a:pt x="595" y="677"/>
                    </a:cubicBezTo>
                    <a:cubicBezTo>
                      <a:pt x="667" y="592"/>
                      <a:pt x="653" y="469"/>
                      <a:pt x="569" y="397"/>
                    </a:cubicBezTo>
                    <a:cubicBezTo>
                      <a:pt x="533" y="369"/>
                      <a:pt x="488" y="355"/>
                      <a:pt x="444" y="355"/>
                    </a:cubicBezTo>
                    <a:close/>
                    <a:moveTo>
                      <a:pt x="2162" y="473"/>
                    </a:moveTo>
                    <a:cubicBezTo>
                      <a:pt x="2126" y="473"/>
                      <a:pt x="2089" y="483"/>
                      <a:pt x="2056" y="504"/>
                    </a:cubicBezTo>
                    <a:cubicBezTo>
                      <a:pt x="1962" y="561"/>
                      <a:pt x="1935" y="686"/>
                      <a:pt x="1993" y="778"/>
                    </a:cubicBezTo>
                    <a:cubicBezTo>
                      <a:pt x="2029" y="841"/>
                      <a:pt x="2095" y="876"/>
                      <a:pt x="2162" y="876"/>
                    </a:cubicBezTo>
                    <a:cubicBezTo>
                      <a:pt x="2197" y="876"/>
                      <a:pt x="2232" y="868"/>
                      <a:pt x="2264" y="850"/>
                    </a:cubicBezTo>
                    <a:cubicBezTo>
                      <a:pt x="2357" y="792"/>
                      <a:pt x="2388" y="668"/>
                      <a:pt x="2330" y="575"/>
                    </a:cubicBezTo>
                    <a:lnTo>
                      <a:pt x="2326" y="561"/>
                    </a:lnTo>
                    <a:cubicBezTo>
                      <a:pt x="2289" y="505"/>
                      <a:pt x="2227" y="473"/>
                      <a:pt x="2162" y="473"/>
                    </a:cubicBezTo>
                    <a:close/>
                    <a:moveTo>
                      <a:pt x="204" y="970"/>
                    </a:moveTo>
                    <a:cubicBezTo>
                      <a:pt x="97" y="970"/>
                      <a:pt x="9" y="1053"/>
                      <a:pt x="5" y="1161"/>
                    </a:cubicBezTo>
                    <a:lnTo>
                      <a:pt x="5" y="1174"/>
                    </a:lnTo>
                    <a:cubicBezTo>
                      <a:pt x="1" y="1280"/>
                      <a:pt x="85" y="1364"/>
                      <a:pt x="196" y="1374"/>
                    </a:cubicBezTo>
                    <a:lnTo>
                      <a:pt x="200" y="1374"/>
                    </a:lnTo>
                    <a:cubicBezTo>
                      <a:pt x="307" y="1374"/>
                      <a:pt x="395" y="1280"/>
                      <a:pt x="400" y="1178"/>
                    </a:cubicBezTo>
                    <a:cubicBezTo>
                      <a:pt x="405" y="1067"/>
                      <a:pt x="320" y="974"/>
                      <a:pt x="214" y="970"/>
                    </a:cubicBezTo>
                    <a:cubicBezTo>
                      <a:pt x="211" y="970"/>
                      <a:pt x="207" y="970"/>
                      <a:pt x="204" y="970"/>
                    </a:cubicBezTo>
                    <a:close/>
                    <a:moveTo>
                      <a:pt x="2312" y="1032"/>
                    </a:moveTo>
                    <a:cubicBezTo>
                      <a:pt x="2206" y="1032"/>
                      <a:pt x="2117" y="1125"/>
                      <a:pt x="2117" y="1237"/>
                    </a:cubicBezTo>
                    <a:cubicBezTo>
                      <a:pt x="2113" y="1343"/>
                      <a:pt x="2202" y="1431"/>
                      <a:pt x="2312" y="1436"/>
                    </a:cubicBezTo>
                    <a:cubicBezTo>
                      <a:pt x="2424" y="1436"/>
                      <a:pt x="2513" y="1347"/>
                      <a:pt x="2513" y="1241"/>
                    </a:cubicBezTo>
                    <a:lnTo>
                      <a:pt x="2513" y="1223"/>
                    </a:lnTo>
                    <a:cubicBezTo>
                      <a:pt x="2513" y="1116"/>
                      <a:pt x="2424" y="1032"/>
                      <a:pt x="2312" y="1032"/>
                    </a:cubicBezTo>
                    <a:close/>
                    <a:moveTo>
                      <a:pt x="377" y="1608"/>
                    </a:moveTo>
                    <a:cubicBezTo>
                      <a:pt x="340" y="1608"/>
                      <a:pt x="301" y="1619"/>
                      <a:pt x="267" y="1640"/>
                    </a:cubicBezTo>
                    <a:cubicBezTo>
                      <a:pt x="178" y="1702"/>
                      <a:pt x="151" y="1822"/>
                      <a:pt x="209" y="1915"/>
                    </a:cubicBezTo>
                    <a:lnTo>
                      <a:pt x="218" y="1929"/>
                    </a:lnTo>
                    <a:cubicBezTo>
                      <a:pt x="258" y="1982"/>
                      <a:pt x="315" y="2013"/>
                      <a:pt x="378" y="2013"/>
                    </a:cubicBezTo>
                    <a:cubicBezTo>
                      <a:pt x="413" y="2013"/>
                      <a:pt x="454" y="1999"/>
                      <a:pt x="489" y="1977"/>
                    </a:cubicBezTo>
                    <a:cubicBezTo>
                      <a:pt x="577" y="1915"/>
                      <a:pt x="599" y="1786"/>
                      <a:pt x="542" y="1698"/>
                    </a:cubicBezTo>
                    <a:cubicBezTo>
                      <a:pt x="503" y="1639"/>
                      <a:pt x="441" y="1608"/>
                      <a:pt x="377" y="1608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8" y="1681"/>
                      <a:pt x="1949" y="1733"/>
                    </a:cubicBezTo>
                    <a:lnTo>
                      <a:pt x="1939" y="1747"/>
                    </a:lnTo>
                    <a:cubicBezTo>
                      <a:pt x="1873" y="1835"/>
                      <a:pt x="1896" y="1960"/>
                      <a:pt x="1984" y="2022"/>
                    </a:cubicBezTo>
                    <a:cubicBezTo>
                      <a:pt x="2019" y="2048"/>
                      <a:pt x="2060" y="2062"/>
                      <a:pt x="2099" y="2062"/>
                    </a:cubicBezTo>
                    <a:cubicBezTo>
                      <a:pt x="2162" y="2062"/>
                      <a:pt x="2220" y="2030"/>
                      <a:pt x="2259" y="1977"/>
                    </a:cubicBezTo>
                    <a:lnTo>
                      <a:pt x="2264" y="1973"/>
                    </a:lnTo>
                    <a:cubicBezTo>
                      <a:pt x="2330" y="1884"/>
                      <a:pt x="2312" y="1760"/>
                      <a:pt x="2228" y="1694"/>
                    </a:cubicBezTo>
                    <a:cubicBezTo>
                      <a:pt x="2192" y="1666"/>
                      <a:pt x="2150" y="1653"/>
                      <a:pt x="2108" y="1653"/>
                    </a:cubicBezTo>
                    <a:close/>
                    <a:moveTo>
                      <a:pt x="894" y="2017"/>
                    </a:moveTo>
                    <a:cubicBezTo>
                      <a:pt x="814" y="2017"/>
                      <a:pt x="738" y="2067"/>
                      <a:pt x="710" y="2146"/>
                    </a:cubicBezTo>
                    <a:cubicBezTo>
                      <a:pt x="671" y="2248"/>
                      <a:pt x="724" y="2364"/>
                      <a:pt x="826" y="2403"/>
                    </a:cubicBezTo>
                    <a:lnTo>
                      <a:pt x="843" y="2408"/>
                    </a:lnTo>
                    <a:cubicBezTo>
                      <a:pt x="866" y="2417"/>
                      <a:pt x="884" y="2417"/>
                      <a:pt x="906" y="2417"/>
                    </a:cubicBezTo>
                    <a:cubicBezTo>
                      <a:pt x="986" y="2417"/>
                      <a:pt x="1061" y="2364"/>
                      <a:pt x="1093" y="2284"/>
                    </a:cubicBezTo>
                    <a:cubicBezTo>
                      <a:pt x="1128" y="2181"/>
                      <a:pt x="1066" y="2066"/>
                      <a:pt x="964" y="2030"/>
                    </a:cubicBezTo>
                    <a:cubicBezTo>
                      <a:pt x="941" y="2021"/>
                      <a:pt x="917" y="2017"/>
                      <a:pt x="894" y="2017"/>
                    </a:cubicBezTo>
                    <a:close/>
                    <a:moveTo>
                      <a:pt x="1567" y="2038"/>
                    </a:moveTo>
                    <a:cubicBezTo>
                      <a:pt x="1546" y="2038"/>
                      <a:pt x="1525" y="2041"/>
                      <a:pt x="1505" y="2048"/>
                    </a:cubicBezTo>
                    <a:cubicBezTo>
                      <a:pt x="1398" y="2075"/>
                      <a:pt x="1337" y="2186"/>
                      <a:pt x="1363" y="2288"/>
                    </a:cubicBezTo>
                    <a:cubicBezTo>
                      <a:pt x="1390" y="2376"/>
                      <a:pt x="1470" y="2435"/>
                      <a:pt x="1554" y="2435"/>
                    </a:cubicBezTo>
                    <a:cubicBezTo>
                      <a:pt x="1572" y="2435"/>
                      <a:pt x="1589" y="2435"/>
                      <a:pt x="1607" y="2430"/>
                    </a:cubicBezTo>
                    <a:lnTo>
                      <a:pt x="1625" y="2421"/>
                    </a:lnTo>
                    <a:cubicBezTo>
                      <a:pt x="1732" y="2390"/>
                      <a:pt x="1785" y="2284"/>
                      <a:pt x="1753" y="2177"/>
                    </a:cubicBezTo>
                    <a:cubicBezTo>
                      <a:pt x="1728" y="2092"/>
                      <a:pt x="1650" y="2038"/>
                      <a:pt x="1567" y="203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22"/>
              <p:cNvSpPr/>
              <p:nvPr/>
            </p:nvSpPr>
            <p:spPr>
              <a:xfrm>
                <a:off x="5445961" y="4346939"/>
                <a:ext cx="101027" cy="76356"/>
              </a:xfrm>
              <a:custGeom>
                <a:rect b="b" l="l" r="r" t="t"/>
                <a:pathLst>
                  <a:path extrusionOk="0" h="730" w="729">
                    <a:moveTo>
                      <a:pt x="365" y="0"/>
                    </a:moveTo>
                    <a:cubicBezTo>
                      <a:pt x="165" y="0"/>
                      <a:pt x="1" y="166"/>
                      <a:pt x="1" y="365"/>
                    </a:cubicBezTo>
                    <a:cubicBezTo>
                      <a:pt x="1" y="565"/>
                      <a:pt x="165" y="729"/>
                      <a:pt x="365" y="729"/>
                    </a:cubicBezTo>
                    <a:cubicBezTo>
                      <a:pt x="564" y="729"/>
                      <a:pt x="728" y="565"/>
                      <a:pt x="728" y="365"/>
                    </a:cubicBezTo>
                    <a:cubicBezTo>
                      <a:pt x="728" y="166"/>
                      <a:pt x="564" y="0"/>
                      <a:pt x="365" y="0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22"/>
              <p:cNvSpPr/>
              <p:nvPr/>
            </p:nvSpPr>
            <p:spPr>
              <a:xfrm>
                <a:off x="5482963" y="4274557"/>
                <a:ext cx="29657" cy="110560"/>
              </a:xfrm>
              <a:custGeom>
                <a:rect b="b" l="l" r="r" t="t"/>
                <a:pathLst>
                  <a:path extrusionOk="0" h="1057" w="214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50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3" y="1008"/>
                      <a:pt x="213" y="950"/>
                    </a:cubicBezTo>
                    <a:lnTo>
                      <a:pt x="213" y="107"/>
                    </a:lnTo>
                    <a:cubicBezTo>
                      <a:pt x="213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22"/>
              <p:cNvSpPr/>
              <p:nvPr/>
            </p:nvSpPr>
            <p:spPr>
              <a:xfrm>
                <a:off x="3579812" y="4212739"/>
                <a:ext cx="479357" cy="362221"/>
              </a:xfrm>
              <a:custGeom>
                <a:rect b="b" l="l" r="r" t="t"/>
                <a:pathLst>
                  <a:path extrusionOk="0" h="3463" w="3459">
                    <a:moveTo>
                      <a:pt x="1731" y="1"/>
                    </a:moveTo>
                    <a:cubicBezTo>
                      <a:pt x="778" y="1"/>
                      <a:pt x="0" y="783"/>
                      <a:pt x="0" y="1732"/>
                    </a:cubicBezTo>
                    <a:cubicBezTo>
                      <a:pt x="0" y="2682"/>
                      <a:pt x="778" y="3463"/>
                      <a:pt x="1731" y="3463"/>
                    </a:cubicBezTo>
                    <a:cubicBezTo>
                      <a:pt x="2682" y="3463"/>
                      <a:pt x="3458" y="2682"/>
                      <a:pt x="3458" y="1732"/>
                    </a:cubicBezTo>
                    <a:cubicBezTo>
                      <a:pt x="3458" y="783"/>
                      <a:pt x="2682" y="1"/>
                      <a:pt x="17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22"/>
              <p:cNvSpPr/>
              <p:nvPr/>
            </p:nvSpPr>
            <p:spPr>
              <a:xfrm>
                <a:off x="3646193" y="4262319"/>
                <a:ext cx="348396" cy="254590"/>
              </a:xfrm>
              <a:custGeom>
                <a:rect b="b" l="l" r="r" t="t"/>
                <a:pathLst>
                  <a:path extrusionOk="0" h="2434" w="2514">
                    <a:moveTo>
                      <a:pt x="1004" y="0"/>
                    </a:moveTo>
                    <a:cubicBezTo>
                      <a:pt x="988" y="0"/>
                      <a:pt x="972" y="2"/>
                      <a:pt x="955" y="6"/>
                    </a:cubicBezTo>
                    <a:cubicBezTo>
                      <a:pt x="955" y="6"/>
                      <a:pt x="942" y="6"/>
                      <a:pt x="938" y="11"/>
                    </a:cubicBezTo>
                    <a:cubicBezTo>
                      <a:pt x="836" y="37"/>
                      <a:pt x="778" y="144"/>
                      <a:pt x="805" y="246"/>
                    </a:cubicBezTo>
                    <a:cubicBezTo>
                      <a:pt x="826" y="335"/>
                      <a:pt x="912" y="393"/>
                      <a:pt x="1000" y="393"/>
                    </a:cubicBezTo>
                    <a:cubicBezTo>
                      <a:pt x="1018" y="393"/>
                      <a:pt x="1035" y="393"/>
                      <a:pt x="1049" y="389"/>
                    </a:cubicBezTo>
                    <a:cubicBezTo>
                      <a:pt x="1155" y="362"/>
                      <a:pt x="1221" y="256"/>
                      <a:pt x="1195" y="149"/>
                    </a:cubicBezTo>
                    <a:cubicBezTo>
                      <a:pt x="1172" y="59"/>
                      <a:pt x="1093" y="0"/>
                      <a:pt x="1004" y="0"/>
                    </a:cubicBezTo>
                    <a:close/>
                    <a:moveTo>
                      <a:pt x="1656" y="42"/>
                    </a:moveTo>
                    <a:cubicBezTo>
                      <a:pt x="1579" y="42"/>
                      <a:pt x="1505" y="91"/>
                      <a:pt x="1475" y="166"/>
                    </a:cubicBezTo>
                    <a:cubicBezTo>
                      <a:pt x="1430" y="268"/>
                      <a:pt x="1488" y="389"/>
                      <a:pt x="1586" y="428"/>
                    </a:cubicBezTo>
                    <a:cubicBezTo>
                      <a:pt x="1612" y="437"/>
                      <a:pt x="1639" y="442"/>
                      <a:pt x="1661" y="442"/>
                    </a:cubicBezTo>
                    <a:cubicBezTo>
                      <a:pt x="1741" y="442"/>
                      <a:pt x="1817" y="397"/>
                      <a:pt x="1848" y="322"/>
                    </a:cubicBezTo>
                    <a:cubicBezTo>
                      <a:pt x="1887" y="219"/>
                      <a:pt x="1838" y="104"/>
                      <a:pt x="1737" y="64"/>
                    </a:cubicBezTo>
                    <a:lnTo>
                      <a:pt x="1723" y="55"/>
                    </a:lnTo>
                    <a:cubicBezTo>
                      <a:pt x="1701" y="46"/>
                      <a:pt x="1678" y="42"/>
                      <a:pt x="1656" y="42"/>
                    </a:cubicBezTo>
                    <a:close/>
                    <a:moveTo>
                      <a:pt x="446" y="355"/>
                    </a:moveTo>
                    <a:cubicBezTo>
                      <a:pt x="387" y="355"/>
                      <a:pt x="328" y="380"/>
                      <a:pt x="289" y="428"/>
                    </a:cubicBezTo>
                    <a:lnTo>
                      <a:pt x="281" y="437"/>
                    </a:lnTo>
                    <a:cubicBezTo>
                      <a:pt x="214" y="522"/>
                      <a:pt x="232" y="641"/>
                      <a:pt x="316" y="708"/>
                    </a:cubicBezTo>
                    <a:cubicBezTo>
                      <a:pt x="352" y="739"/>
                      <a:pt x="392" y="752"/>
                      <a:pt x="436" y="752"/>
                    </a:cubicBezTo>
                    <a:cubicBezTo>
                      <a:pt x="498" y="752"/>
                      <a:pt x="556" y="725"/>
                      <a:pt x="596" y="676"/>
                    </a:cubicBezTo>
                    <a:cubicBezTo>
                      <a:pt x="667" y="588"/>
                      <a:pt x="654" y="469"/>
                      <a:pt x="570" y="397"/>
                    </a:cubicBezTo>
                    <a:cubicBezTo>
                      <a:pt x="534" y="369"/>
                      <a:pt x="490" y="355"/>
                      <a:pt x="446" y="355"/>
                    </a:cubicBezTo>
                    <a:close/>
                    <a:moveTo>
                      <a:pt x="2166" y="472"/>
                    </a:moveTo>
                    <a:cubicBezTo>
                      <a:pt x="2129" y="472"/>
                      <a:pt x="2091" y="483"/>
                      <a:pt x="2057" y="504"/>
                    </a:cubicBezTo>
                    <a:cubicBezTo>
                      <a:pt x="1963" y="561"/>
                      <a:pt x="1940" y="686"/>
                      <a:pt x="1994" y="779"/>
                    </a:cubicBezTo>
                    <a:cubicBezTo>
                      <a:pt x="2034" y="841"/>
                      <a:pt x="2096" y="877"/>
                      <a:pt x="2163" y="877"/>
                    </a:cubicBezTo>
                    <a:cubicBezTo>
                      <a:pt x="2198" y="877"/>
                      <a:pt x="2233" y="868"/>
                      <a:pt x="2264" y="846"/>
                    </a:cubicBezTo>
                    <a:cubicBezTo>
                      <a:pt x="2358" y="788"/>
                      <a:pt x="2389" y="668"/>
                      <a:pt x="2336" y="575"/>
                    </a:cubicBezTo>
                    <a:lnTo>
                      <a:pt x="2327" y="561"/>
                    </a:lnTo>
                    <a:cubicBezTo>
                      <a:pt x="2291" y="503"/>
                      <a:pt x="2229" y="472"/>
                      <a:pt x="2166" y="472"/>
                    </a:cubicBezTo>
                    <a:close/>
                    <a:moveTo>
                      <a:pt x="206" y="969"/>
                    </a:moveTo>
                    <a:cubicBezTo>
                      <a:pt x="99" y="969"/>
                      <a:pt x="10" y="1052"/>
                      <a:pt x="6" y="1156"/>
                    </a:cubicBezTo>
                    <a:lnTo>
                      <a:pt x="6" y="1170"/>
                    </a:lnTo>
                    <a:cubicBezTo>
                      <a:pt x="1" y="1280"/>
                      <a:pt x="86" y="1364"/>
                      <a:pt x="197" y="1369"/>
                    </a:cubicBezTo>
                    <a:lnTo>
                      <a:pt x="201" y="1369"/>
                    </a:lnTo>
                    <a:cubicBezTo>
                      <a:pt x="308" y="1369"/>
                      <a:pt x="396" y="1280"/>
                      <a:pt x="400" y="1174"/>
                    </a:cubicBezTo>
                    <a:cubicBezTo>
                      <a:pt x="406" y="1067"/>
                      <a:pt x="320" y="975"/>
                      <a:pt x="214" y="969"/>
                    </a:cubicBezTo>
                    <a:cubicBezTo>
                      <a:pt x="211" y="969"/>
                      <a:pt x="208" y="969"/>
                      <a:pt x="206" y="969"/>
                    </a:cubicBezTo>
                    <a:close/>
                    <a:moveTo>
                      <a:pt x="2313" y="1032"/>
                    </a:moveTo>
                    <a:cubicBezTo>
                      <a:pt x="2207" y="1032"/>
                      <a:pt x="2118" y="1125"/>
                      <a:pt x="2118" y="1231"/>
                    </a:cubicBezTo>
                    <a:cubicBezTo>
                      <a:pt x="2118" y="1342"/>
                      <a:pt x="2203" y="1432"/>
                      <a:pt x="2313" y="1432"/>
                    </a:cubicBezTo>
                    <a:cubicBezTo>
                      <a:pt x="2424" y="1432"/>
                      <a:pt x="2514" y="1347"/>
                      <a:pt x="2514" y="1241"/>
                    </a:cubicBezTo>
                    <a:lnTo>
                      <a:pt x="2514" y="1223"/>
                    </a:lnTo>
                    <a:cubicBezTo>
                      <a:pt x="2514" y="1112"/>
                      <a:pt x="2424" y="1032"/>
                      <a:pt x="2313" y="1032"/>
                    </a:cubicBezTo>
                    <a:close/>
                    <a:moveTo>
                      <a:pt x="377" y="1606"/>
                    </a:moveTo>
                    <a:cubicBezTo>
                      <a:pt x="340" y="1606"/>
                      <a:pt x="302" y="1617"/>
                      <a:pt x="267" y="1640"/>
                    </a:cubicBezTo>
                    <a:cubicBezTo>
                      <a:pt x="179" y="1698"/>
                      <a:pt x="152" y="1821"/>
                      <a:pt x="210" y="1911"/>
                    </a:cubicBezTo>
                    <a:lnTo>
                      <a:pt x="219" y="1924"/>
                    </a:lnTo>
                    <a:cubicBezTo>
                      <a:pt x="259" y="1981"/>
                      <a:pt x="316" y="2008"/>
                      <a:pt x="379" y="2008"/>
                    </a:cubicBezTo>
                    <a:cubicBezTo>
                      <a:pt x="414" y="2008"/>
                      <a:pt x="453" y="1999"/>
                      <a:pt x="490" y="1973"/>
                    </a:cubicBezTo>
                    <a:cubicBezTo>
                      <a:pt x="582" y="1915"/>
                      <a:pt x="600" y="1786"/>
                      <a:pt x="543" y="1698"/>
                    </a:cubicBezTo>
                    <a:cubicBezTo>
                      <a:pt x="503" y="1639"/>
                      <a:pt x="441" y="1606"/>
                      <a:pt x="377" y="1606"/>
                    </a:cubicBezTo>
                    <a:close/>
                    <a:moveTo>
                      <a:pt x="2108" y="1653"/>
                    </a:moveTo>
                    <a:cubicBezTo>
                      <a:pt x="2048" y="1653"/>
                      <a:pt x="1989" y="1679"/>
                      <a:pt x="1950" y="1729"/>
                    </a:cubicBezTo>
                    <a:lnTo>
                      <a:pt x="1940" y="1742"/>
                    </a:lnTo>
                    <a:cubicBezTo>
                      <a:pt x="1879" y="1831"/>
                      <a:pt x="1897" y="1955"/>
                      <a:pt x="1985" y="2022"/>
                    </a:cubicBezTo>
                    <a:cubicBezTo>
                      <a:pt x="2020" y="2048"/>
                      <a:pt x="2061" y="2057"/>
                      <a:pt x="2100" y="2057"/>
                    </a:cubicBezTo>
                    <a:cubicBezTo>
                      <a:pt x="2163" y="2057"/>
                      <a:pt x="2221" y="2030"/>
                      <a:pt x="2260" y="1977"/>
                    </a:cubicBezTo>
                    <a:lnTo>
                      <a:pt x="2264" y="1968"/>
                    </a:lnTo>
                    <a:cubicBezTo>
                      <a:pt x="2331" y="1884"/>
                      <a:pt x="2313" y="1760"/>
                      <a:pt x="2229" y="1694"/>
                    </a:cubicBezTo>
                    <a:cubicBezTo>
                      <a:pt x="2193" y="1666"/>
                      <a:pt x="2150" y="1653"/>
                      <a:pt x="2108" y="1653"/>
                    </a:cubicBezTo>
                    <a:close/>
                    <a:moveTo>
                      <a:pt x="895" y="2017"/>
                    </a:moveTo>
                    <a:cubicBezTo>
                      <a:pt x="814" y="2017"/>
                      <a:pt x="739" y="2067"/>
                      <a:pt x="711" y="2146"/>
                    </a:cubicBezTo>
                    <a:cubicBezTo>
                      <a:pt x="672" y="2248"/>
                      <a:pt x="725" y="2364"/>
                      <a:pt x="826" y="2399"/>
                    </a:cubicBezTo>
                    <a:lnTo>
                      <a:pt x="844" y="2407"/>
                    </a:lnTo>
                    <a:cubicBezTo>
                      <a:pt x="867" y="2413"/>
                      <a:pt x="885" y="2417"/>
                      <a:pt x="906" y="2417"/>
                    </a:cubicBezTo>
                    <a:cubicBezTo>
                      <a:pt x="986" y="2417"/>
                      <a:pt x="1062" y="2364"/>
                      <a:pt x="1093" y="2284"/>
                    </a:cubicBezTo>
                    <a:cubicBezTo>
                      <a:pt x="1129" y="2177"/>
                      <a:pt x="1066" y="2066"/>
                      <a:pt x="965" y="2030"/>
                    </a:cubicBezTo>
                    <a:cubicBezTo>
                      <a:pt x="942" y="2021"/>
                      <a:pt x="918" y="2017"/>
                      <a:pt x="895" y="2017"/>
                    </a:cubicBezTo>
                    <a:close/>
                    <a:moveTo>
                      <a:pt x="1562" y="2036"/>
                    </a:moveTo>
                    <a:cubicBezTo>
                      <a:pt x="1544" y="2036"/>
                      <a:pt x="1525" y="2038"/>
                      <a:pt x="1506" y="2044"/>
                    </a:cubicBezTo>
                    <a:cubicBezTo>
                      <a:pt x="1399" y="2075"/>
                      <a:pt x="1338" y="2181"/>
                      <a:pt x="1364" y="2288"/>
                    </a:cubicBezTo>
                    <a:cubicBezTo>
                      <a:pt x="1391" y="2376"/>
                      <a:pt x="1471" y="2434"/>
                      <a:pt x="1555" y="2434"/>
                    </a:cubicBezTo>
                    <a:cubicBezTo>
                      <a:pt x="1572" y="2434"/>
                      <a:pt x="1590" y="2434"/>
                      <a:pt x="1608" y="2425"/>
                    </a:cubicBezTo>
                    <a:lnTo>
                      <a:pt x="1625" y="2421"/>
                    </a:lnTo>
                    <a:cubicBezTo>
                      <a:pt x="1732" y="2390"/>
                      <a:pt x="1785" y="2279"/>
                      <a:pt x="1754" y="2177"/>
                    </a:cubicBezTo>
                    <a:cubicBezTo>
                      <a:pt x="1729" y="2090"/>
                      <a:pt x="1647" y="2036"/>
                      <a:pt x="1562" y="203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22"/>
              <p:cNvSpPr/>
              <p:nvPr/>
            </p:nvSpPr>
            <p:spPr>
              <a:xfrm>
                <a:off x="3766205" y="4343696"/>
                <a:ext cx="101027" cy="75729"/>
              </a:xfrm>
              <a:custGeom>
                <a:rect b="b" l="l" r="r" t="t"/>
                <a:pathLst>
                  <a:path extrusionOk="0" h="724" w="729">
                    <a:moveTo>
                      <a:pt x="365" y="1"/>
                    </a:moveTo>
                    <a:cubicBezTo>
                      <a:pt x="165" y="1"/>
                      <a:pt x="1" y="160"/>
                      <a:pt x="1" y="365"/>
                    </a:cubicBezTo>
                    <a:cubicBezTo>
                      <a:pt x="1" y="564"/>
                      <a:pt x="165" y="724"/>
                      <a:pt x="365" y="724"/>
                    </a:cubicBezTo>
                    <a:cubicBezTo>
                      <a:pt x="569" y="724"/>
                      <a:pt x="728" y="564"/>
                      <a:pt x="728" y="365"/>
                    </a:cubicBezTo>
                    <a:cubicBezTo>
                      <a:pt x="728" y="160"/>
                      <a:pt x="569" y="1"/>
                      <a:pt x="365" y="1"/>
                    </a:cubicBezTo>
                    <a:close/>
                  </a:path>
                </a:pathLst>
              </a:custGeom>
              <a:solidFill>
                <a:srgbClr val="1C293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5" name="Google Shape;175;p22"/>
              <p:cNvSpPr/>
              <p:nvPr/>
            </p:nvSpPr>
            <p:spPr>
              <a:xfrm>
                <a:off x="3803206" y="4271314"/>
                <a:ext cx="30211" cy="110560"/>
              </a:xfrm>
              <a:custGeom>
                <a:rect b="b" l="l" r="r" t="t"/>
                <a:pathLst>
                  <a:path extrusionOk="0" h="1057" w="218">
                    <a:moveTo>
                      <a:pt x="107" y="0"/>
                    </a:moveTo>
                    <a:cubicBezTo>
                      <a:pt x="49" y="0"/>
                      <a:pt x="0" y="49"/>
                      <a:pt x="0" y="107"/>
                    </a:cubicBezTo>
                    <a:lnTo>
                      <a:pt x="0" y="946"/>
                    </a:lnTo>
                    <a:cubicBezTo>
                      <a:pt x="0" y="1008"/>
                      <a:pt x="49" y="1057"/>
                      <a:pt x="107" y="1057"/>
                    </a:cubicBezTo>
                    <a:cubicBezTo>
                      <a:pt x="168" y="1057"/>
                      <a:pt x="217" y="1008"/>
                      <a:pt x="217" y="946"/>
                    </a:cubicBezTo>
                    <a:lnTo>
                      <a:pt x="217" y="107"/>
                    </a:lnTo>
                    <a:cubicBezTo>
                      <a:pt x="217" y="49"/>
                      <a:pt x="168" y="0"/>
                      <a:pt x="107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22"/>
              <p:cNvSpPr/>
              <p:nvPr/>
            </p:nvSpPr>
            <p:spPr>
              <a:xfrm>
                <a:off x="5398566" y="4754141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22"/>
              <p:cNvSpPr/>
              <p:nvPr/>
            </p:nvSpPr>
            <p:spPr>
              <a:xfrm>
                <a:off x="5398566" y="4836773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78" name="Google Shape;178;p22"/>
              <p:cNvGrpSpPr/>
              <p:nvPr/>
            </p:nvGrpSpPr>
            <p:grpSpPr>
              <a:xfrm>
                <a:off x="311626" y="3246656"/>
                <a:ext cx="2659372" cy="2357382"/>
                <a:chOff x="353753" y="2790099"/>
                <a:chExt cx="3269854" cy="2898539"/>
              </a:xfrm>
            </p:grpSpPr>
            <p:sp>
              <p:nvSpPr>
                <p:cNvPr id="179" name="Google Shape;179;p22"/>
                <p:cNvSpPr/>
                <p:nvPr/>
              </p:nvSpPr>
              <p:spPr>
                <a:xfrm>
                  <a:off x="353753" y="2790099"/>
                  <a:ext cx="3269854" cy="2898539"/>
                </a:xfrm>
                <a:custGeom>
                  <a:rect b="b" l="l" r="r" t="t"/>
                  <a:pathLst>
                    <a:path extrusionOk="0" h="20916" w="23595">
                      <a:moveTo>
                        <a:pt x="11792" y="2302"/>
                      </a:moveTo>
                      <a:cubicBezTo>
                        <a:pt x="15124" y="2302"/>
                        <a:pt x="18260" y="4362"/>
                        <a:pt x="19463" y="7670"/>
                      </a:cubicBezTo>
                      <a:cubicBezTo>
                        <a:pt x="20999" y="11896"/>
                        <a:pt x="18811" y="16587"/>
                        <a:pt x="14585" y="18123"/>
                      </a:cubicBezTo>
                      <a:cubicBezTo>
                        <a:pt x="13668" y="18456"/>
                        <a:pt x="12730" y="18614"/>
                        <a:pt x="11807" y="18614"/>
                      </a:cubicBezTo>
                      <a:cubicBezTo>
                        <a:pt x="8471" y="18614"/>
                        <a:pt x="5335" y="16553"/>
                        <a:pt x="4132" y="13240"/>
                      </a:cubicBezTo>
                      <a:cubicBezTo>
                        <a:pt x="2597" y="9016"/>
                        <a:pt x="4785" y="4329"/>
                        <a:pt x="9015" y="2793"/>
                      </a:cubicBezTo>
                      <a:cubicBezTo>
                        <a:pt x="9931" y="2460"/>
                        <a:pt x="10869" y="2302"/>
                        <a:pt x="11792" y="2302"/>
                      </a:cubicBezTo>
                      <a:close/>
                      <a:moveTo>
                        <a:pt x="11797" y="1"/>
                      </a:moveTo>
                      <a:cubicBezTo>
                        <a:pt x="10612" y="1"/>
                        <a:pt x="9407" y="204"/>
                        <a:pt x="8229" y="632"/>
                      </a:cubicBezTo>
                      <a:cubicBezTo>
                        <a:pt x="2801" y="2602"/>
                        <a:pt x="0" y="8602"/>
                        <a:pt x="1971" y="14027"/>
                      </a:cubicBezTo>
                      <a:cubicBezTo>
                        <a:pt x="3517" y="18276"/>
                        <a:pt x="7529" y="20915"/>
                        <a:pt x="11802" y="20915"/>
                      </a:cubicBezTo>
                      <a:cubicBezTo>
                        <a:pt x="12987" y="20915"/>
                        <a:pt x="14192" y="20712"/>
                        <a:pt x="15370" y="20285"/>
                      </a:cubicBezTo>
                      <a:cubicBezTo>
                        <a:pt x="20794" y="18310"/>
                        <a:pt x="23595" y="12314"/>
                        <a:pt x="21624" y="6885"/>
                      </a:cubicBezTo>
                      <a:cubicBezTo>
                        <a:pt x="20081" y="2639"/>
                        <a:pt x="16069" y="1"/>
                        <a:pt x="1179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" name="Google Shape;180;p22"/>
                <p:cNvSpPr/>
                <p:nvPr/>
              </p:nvSpPr>
              <p:spPr>
                <a:xfrm>
                  <a:off x="759660" y="3615075"/>
                  <a:ext cx="2424778" cy="1240845"/>
                </a:xfrm>
                <a:custGeom>
                  <a:rect b="b" l="l" r="r" t="t"/>
                  <a:pathLst>
                    <a:path extrusionOk="0" h="8954" w="17497">
                      <a:moveTo>
                        <a:pt x="16409" y="1"/>
                      </a:moveTo>
                      <a:cubicBezTo>
                        <a:pt x="16294" y="1"/>
                        <a:pt x="16177" y="20"/>
                        <a:pt x="16063" y="62"/>
                      </a:cubicBezTo>
                      <a:lnTo>
                        <a:pt x="787" y="5615"/>
                      </a:lnTo>
                      <a:cubicBezTo>
                        <a:pt x="277" y="5801"/>
                        <a:pt x="1" y="6355"/>
                        <a:pt x="183" y="6844"/>
                      </a:cubicBezTo>
                      <a:cubicBezTo>
                        <a:pt x="321" y="7226"/>
                        <a:pt x="690" y="7461"/>
                        <a:pt x="1087" y="7461"/>
                      </a:cubicBezTo>
                      <a:cubicBezTo>
                        <a:pt x="1202" y="7461"/>
                        <a:pt x="1320" y="7441"/>
                        <a:pt x="1434" y="7399"/>
                      </a:cubicBezTo>
                      <a:lnTo>
                        <a:pt x="3032" y="6822"/>
                      </a:lnTo>
                      <a:cubicBezTo>
                        <a:pt x="3218" y="6755"/>
                        <a:pt x="3407" y="6723"/>
                        <a:pt x="3592" y="6723"/>
                      </a:cubicBezTo>
                      <a:cubicBezTo>
                        <a:pt x="4229" y="6723"/>
                        <a:pt x="4819" y="7098"/>
                        <a:pt x="5038" y="7709"/>
                      </a:cubicBezTo>
                      <a:lnTo>
                        <a:pt x="5070" y="7785"/>
                      </a:lnTo>
                      <a:cubicBezTo>
                        <a:pt x="5331" y="8508"/>
                        <a:pt x="6033" y="8953"/>
                        <a:pt x="6787" y="8953"/>
                      </a:cubicBezTo>
                      <a:cubicBezTo>
                        <a:pt x="7005" y="8953"/>
                        <a:pt x="7227" y="8916"/>
                        <a:pt x="7444" y="8837"/>
                      </a:cubicBezTo>
                      <a:lnTo>
                        <a:pt x="12047" y="7164"/>
                      </a:lnTo>
                      <a:cubicBezTo>
                        <a:pt x="13019" y="6813"/>
                        <a:pt x="13533" y="5761"/>
                        <a:pt x="13196" y="4833"/>
                      </a:cubicBezTo>
                      <a:lnTo>
                        <a:pt x="13121" y="4630"/>
                      </a:lnTo>
                      <a:cubicBezTo>
                        <a:pt x="12859" y="3911"/>
                        <a:pt x="13254" y="3106"/>
                        <a:pt x="14004" y="2836"/>
                      </a:cubicBezTo>
                      <a:lnTo>
                        <a:pt x="16712" y="1851"/>
                      </a:lnTo>
                      <a:cubicBezTo>
                        <a:pt x="17222" y="1664"/>
                        <a:pt x="17497" y="1109"/>
                        <a:pt x="17320" y="617"/>
                      </a:cubicBezTo>
                      <a:cubicBezTo>
                        <a:pt x="17178" y="238"/>
                        <a:pt x="16807" y="1"/>
                        <a:pt x="16409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81" name="Google Shape;181;p22"/>
              <p:cNvSpPr/>
              <p:nvPr/>
            </p:nvSpPr>
            <p:spPr>
              <a:xfrm>
                <a:off x="3268016" y="4754141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1"/>
                    </a:moveTo>
                    <a:lnTo>
                      <a:pt x="1" y="155"/>
                    </a:lnTo>
                    <a:lnTo>
                      <a:pt x="5243" y="155"/>
                    </a:lnTo>
                    <a:lnTo>
                      <a:pt x="5243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22"/>
              <p:cNvSpPr/>
              <p:nvPr/>
            </p:nvSpPr>
            <p:spPr>
              <a:xfrm>
                <a:off x="3268016" y="4836773"/>
                <a:ext cx="726588" cy="16317"/>
              </a:xfrm>
              <a:custGeom>
                <a:rect b="b" l="l" r="r" t="t"/>
                <a:pathLst>
                  <a:path extrusionOk="0" h="156" w="5243">
                    <a:moveTo>
                      <a:pt x="1" y="0"/>
                    </a:moveTo>
                    <a:lnTo>
                      <a:pt x="1" y="156"/>
                    </a:lnTo>
                    <a:lnTo>
                      <a:pt x="5243" y="156"/>
                    </a:lnTo>
                    <a:lnTo>
                      <a:pt x="524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3" name="Google Shape;183;p22"/>
          <p:cNvSpPr/>
          <p:nvPr/>
        </p:nvSpPr>
        <p:spPr>
          <a:xfrm rot="-2046914">
            <a:off x="-7837653" y="-4105986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/>
          <p:nvPr/>
        </p:nvSpPr>
        <p:spPr>
          <a:xfrm rot="-2046914">
            <a:off x="7154697" y="-1044372"/>
            <a:ext cx="10349659" cy="8211979"/>
          </a:xfrm>
          <a:prstGeom prst="ellipse">
            <a:avLst/>
          </a:prstGeom>
          <a:solidFill>
            <a:srgbClr val="FFFFFF">
              <a:alpha val="627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3"/>
          <p:cNvSpPr/>
          <p:nvPr/>
        </p:nvSpPr>
        <p:spPr>
          <a:xfrm rot="-2046914">
            <a:off x="-7837653" y="-4073147"/>
            <a:ext cx="10349659" cy="8211979"/>
          </a:xfrm>
          <a:prstGeom prst="ellipse">
            <a:avLst/>
          </a:prstGeom>
          <a:solidFill>
            <a:srgbClr val="336574">
              <a:alpha val="12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23"/>
          <p:cNvSpPr/>
          <p:nvPr/>
        </p:nvSpPr>
        <p:spPr>
          <a:xfrm>
            <a:off x="7609560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9" y="3440"/>
                  <a:pt x="214" y="3440"/>
                </a:cubicBezTo>
                <a:cubicBezTo>
                  <a:pt x="334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3"/>
          <p:cNvSpPr/>
          <p:nvPr/>
        </p:nvSpPr>
        <p:spPr>
          <a:xfrm>
            <a:off x="7486262" y="4830089"/>
            <a:ext cx="321723" cy="171185"/>
          </a:xfrm>
          <a:custGeom>
            <a:rect b="b" l="l" r="r" t="t"/>
            <a:pathLst>
              <a:path extrusionOk="0" h="1169" w="2197">
                <a:moveTo>
                  <a:pt x="58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58" y="1168"/>
                </a:cubicBezTo>
                <a:lnTo>
                  <a:pt x="2139" y="1168"/>
                </a:lnTo>
                <a:cubicBezTo>
                  <a:pt x="2170" y="1168"/>
                  <a:pt x="2196" y="1142"/>
                  <a:pt x="2196" y="1107"/>
                </a:cubicBezTo>
                <a:lnTo>
                  <a:pt x="2196" y="64"/>
                </a:lnTo>
                <a:cubicBezTo>
                  <a:pt x="2196" y="28"/>
                  <a:pt x="2170" y="1"/>
                  <a:pt x="2139" y="1"/>
                </a:cubicBezTo>
                <a:lnTo>
                  <a:pt x="2037" y="1"/>
                </a:lnTo>
                <a:lnTo>
                  <a:pt x="2037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3"/>
          <p:cNvSpPr/>
          <p:nvPr/>
        </p:nvSpPr>
        <p:spPr>
          <a:xfrm>
            <a:off x="7483479" y="4724217"/>
            <a:ext cx="331095" cy="22258"/>
          </a:xfrm>
          <a:custGeom>
            <a:rect b="b" l="l" r="r" t="t"/>
            <a:pathLst>
              <a:path extrusionOk="0" h="152" w="2261">
                <a:moveTo>
                  <a:pt x="15" y="1"/>
                </a:moveTo>
                <a:cubicBezTo>
                  <a:pt x="5" y="1"/>
                  <a:pt x="1" y="5"/>
                  <a:pt x="1" y="9"/>
                </a:cubicBezTo>
                <a:lnTo>
                  <a:pt x="1" y="152"/>
                </a:lnTo>
                <a:lnTo>
                  <a:pt x="2260" y="152"/>
                </a:lnTo>
                <a:lnTo>
                  <a:pt x="2260" y="9"/>
                </a:lnTo>
                <a:cubicBezTo>
                  <a:pt x="2260" y="5"/>
                  <a:pt x="2256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3"/>
          <p:cNvSpPr/>
          <p:nvPr/>
        </p:nvSpPr>
        <p:spPr>
          <a:xfrm>
            <a:off x="7505737" y="4761411"/>
            <a:ext cx="286578" cy="181290"/>
          </a:xfrm>
          <a:custGeom>
            <a:rect b="b" l="l" r="r" t="t"/>
            <a:pathLst>
              <a:path extrusionOk="0" h="1238" w="1957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40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3"/>
          <p:cNvSpPr/>
          <p:nvPr/>
        </p:nvSpPr>
        <p:spPr>
          <a:xfrm>
            <a:off x="7483479" y="4746328"/>
            <a:ext cx="331095" cy="15229"/>
          </a:xfrm>
          <a:custGeom>
            <a:rect b="b" l="l" r="r" t="t"/>
            <a:pathLst>
              <a:path extrusionOk="0" h="104" w="2261">
                <a:moveTo>
                  <a:pt x="1" y="1"/>
                </a:moveTo>
                <a:lnTo>
                  <a:pt x="152" y="103"/>
                </a:lnTo>
                <a:lnTo>
                  <a:pt x="2109" y="103"/>
                </a:lnTo>
                <a:lnTo>
                  <a:pt x="22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3"/>
          <p:cNvSpPr/>
          <p:nvPr/>
        </p:nvSpPr>
        <p:spPr>
          <a:xfrm>
            <a:off x="6098496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4" y="3440"/>
                  <a:pt x="214" y="3440"/>
                </a:cubicBezTo>
                <a:cubicBezTo>
                  <a:pt x="329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3"/>
          <p:cNvSpPr/>
          <p:nvPr/>
        </p:nvSpPr>
        <p:spPr>
          <a:xfrm>
            <a:off x="5974466" y="4830089"/>
            <a:ext cx="322455" cy="171185"/>
          </a:xfrm>
          <a:custGeom>
            <a:rect b="b" l="l" r="r" t="t"/>
            <a:pathLst>
              <a:path extrusionOk="0" h="1169" w="2202">
                <a:moveTo>
                  <a:pt x="62" y="1"/>
                </a:moveTo>
                <a:cubicBezTo>
                  <a:pt x="27" y="1"/>
                  <a:pt x="0" y="28"/>
                  <a:pt x="0" y="64"/>
                </a:cubicBezTo>
                <a:lnTo>
                  <a:pt x="0" y="1107"/>
                </a:lnTo>
                <a:cubicBezTo>
                  <a:pt x="0" y="1142"/>
                  <a:pt x="27" y="1168"/>
                  <a:pt x="62" y="1168"/>
                </a:cubicBezTo>
                <a:lnTo>
                  <a:pt x="2139" y="1168"/>
                </a:lnTo>
                <a:cubicBezTo>
                  <a:pt x="2175" y="1168"/>
                  <a:pt x="2202" y="1142"/>
                  <a:pt x="2202" y="1107"/>
                </a:cubicBezTo>
                <a:lnTo>
                  <a:pt x="2202" y="64"/>
                </a:lnTo>
                <a:cubicBezTo>
                  <a:pt x="2202" y="28"/>
                  <a:pt x="2175" y="1"/>
                  <a:pt x="2139" y="1"/>
                </a:cubicBezTo>
                <a:lnTo>
                  <a:pt x="2042" y="1"/>
                </a:lnTo>
                <a:lnTo>
                  <a:pt x="2042" y="1027"/>
                </a:lnTo>
                <a:lnTo>
                  <a:pt x="160" y="1027"/>
                </a:lnTo>
                <a:lnTo>
                  <a:pt x="16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23"/>
          <p:cNvSpPr/>
          <p:nvPr/>
        </p:nvSpPr>
        <p:spPr>
          <a:xfrm>
            <a:off x="5972562" y="4724217"/>
            <a:ext cx="330217" cy="22258"/>
          </a:xfrm>
          <a:custGeom>
            <a:rect b="b" l="l" r="r" t="t"/>
            <a:pathLst>
              <a:path extrusionOk="0" h="152" w="2255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3"/>
          <p:cNvSpPr/>
          <p:nvPr/>
        </p:nvSpPr>
        <p:spPr>
          <a:xfrm>
            <a:off x="5994527" y="4761411"/>
            <a:ext cx="286139" cy="181290"/>
          </a:xfrm>
          <a:custGeom>
            <a:rect b="b" l="l" r="r" t="t"/>
            <a:pathLst>
              <a:path extrusionOk="0" h="1238" w="1954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9" y="1238"/>
                  <a:pt x="37" y="1238"/>
                </a:cubicBezTo>
                <a:lnTo>
                  <a:pt x="1918" y="1238"/>
                </a:lnTo>
                <a:cubicBezTo>
                  <a:pt x="1940" y="1238"/>
                  <a:pt x="1954" y="1220"/>
                  <a:pt x="1954" y="1198"/>
                </a:cubicBezTo>
                <a:lnTo>
                  <a:pt x="195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23"/>
          <p:cNvSpPr/>
          <p:nvPr/>
        </p:nvSpPr>
        <p:spPr>
          <a:xfrm>
            <a:off x="5972562" y="4746328"/>
            <a:ext cx="330217" cy="15229"/>
          </a:xfrm>
          <a:custGeom>
            <a:rect b="b" l="l" r="r" t="t"/>
            <a:pathLst>
              <a:path extrusionOk="0" h="104" w="2255">
                <a:moveTo>
                  <a:pt x="0" y="1"/>
                </a:moveTo>
                <a:lnTo>
                  <a:pt x="150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3"/>
          <p:cNvSpPr/>
          <p:nvPr/>
        </p:nvSpPr>
        <p:spPr>
          <a:xfrm>
            <a:off x="2966543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8" y="3440"/>
                  <a:pt x="214" y="3440"/>
                </a:cubicBezTo>
                <a:cubicBezTo>
                  <a:pt x="333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23"/>
          <p:cNvSpPr/>
          <p:nvPr/>
        </p:nvSpPr>
        <p:spPr>
          <a:xfrm>
            <a:off x="2842952" y="4830089"/>
            <a:ext cx="322602" cy="171185"/>
          </a:xfrm>
          <a:custGeom>
            <a:rect b="b" l="l" r="r" t="t"/>
            <a:pathLst>
              <a:path extrusionOk="0" h="1169" w="2203">
                <a:moveTo>
                  <a:pt x="58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58" y="1168"/>
                </a:cubicBezTo>
                <a:lnTo>
                  <a:pt x="2140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0" y="1"/>
                </a:cubicBezTo>
                <a:lnTo>
                  <a:pt x="2039" y="1"/>
                </a:lnTo>
                <a:lnTo>
                  <a:pt x="2039" y="1027"/>
                </a:lnTo>
                <a:lnTo>
                  <a:pt x="161" y="1027"/>
                </a:lnTo>
                <a:lnTo>
                  <a:pt x="16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23"/>
          <p:cNvSpPr/>
          <p:nvPr/>
        </p:nvSpPr>
        <p:spPr>
          <a:xfrm>
            <a:off x="2841195" y="4724217"/>
            <a:ext cx="330217" cy="22258"/>
          </a:xfrm>
          <a:custGeom>
            <a:rect b="b" l="l" r="r" t="t"/>
            <a:pathLst>
              <a:path extrusionOk="0" h="152" w="2255">
                <a:moveTo>
                  <a:pt x="9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4" y="152"/>
                </a:lnTo>
                <a:lnTo>
                  <a:pt x="2254" y="9"/>
                </a:lnTo>
                <a:cubicBezTo>
                  <a:pt x="2254" y="5"/>
                  <a:pt x="2250" y="1"/>
                  <a:pt x="224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23"/>
          <p:cNvSpPr/>
          <p:nvPr/>
        </p:nvSpPr>
        <p:spPr>
          <a:xfrm>
            <a:off x="2862574" y="4761411"/>
            <a:ext cx="286725" cy="181290"/>
          </a:xfrm>
          <a:custGeom>
            <a:rect b="b" l="l" r="r" t="t"/>
            <a:pathLst>
              <a:path extrusionOk="0" h="1238" w="1958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8" y="1238"/>
                  <a:pt x="41" y="1238"/>
                </a:cubicBezTo>
                <a:lnTo>
                  <a:pt x="1917" y="1238"/>
                </a:lnTo>
                <a:cubicBezTo>
                  <a:pt x="1940" y="1238"/>
                  <a:pt x="1958" y="1220"/>
                  <a:pt x="1958" y="1198"/>
                </a:cubicBezTo>
                <a:lnTo>
                  <a:pt x="195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23"/>
          <p:cNvSpPr/>
          <p:nvPr/>
        </p:nvSpPr>
        <p:spPr>
          <a:xfrm>
            <a:off x="2841195" y="4746328"/>
            <a:ext cx="330217" cy="15229"/>
          </a:xfrm>
          <a:custGeom>
            <a:rect b="b" l="l" r="r" t="t"/>
            <a:pathLst>
              <a:path extrusionOk="0" h="104" w="2255">
                <a:moveTo>
                  <a:pt x="0" y="1"/>
                </a:moveTo>
                <a:lnTo>
                  <a:pt x="146" y="103"/>
                </a:lnTo>
                <a:lnTo>
                  <a:pt x="2104" y="103"/>
                </a:lnTo>
                <a:lnTo>
                  <a:pt x="225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3"/>
          <p:cNvSpPr/>
          <p:nvPr/>
        </p:nvSpPr>
        <p:spPr>
          <a:xfrm>
            <a:off x="1455333" y="4513643"/>
            <a:ext cx="62529" cy="503891"/>
          </a:xfrm>
          <a:custGeom>
            <a:rect b="b" l="l" r="r" t="t"/>
            <a:pathLst>
              <a:path extrusionOk="0" h="3441" w="427">
                <a:moveTo>
                  <a:pt x="1" y="1"/>
                </a:moveTo>
                <a:lnTo>
                  <a:pt x="1" y="3227"/>
                </a:lnTo>
                <a:cubicBezTo>
                  <a:pt x="1" y="3347"/>
                  <a:pt x="95" y="3440"/>
                  <a:pt x="214" y="3440"/>
                </a:cubicBezTo>
                <a:cubicBezTo>
                  <a:pt x="330" y="3440"/>
                  <a:pt x="427" y="3347"/>
                  <a:pt x="427" y="3227"/>
                </a:cubicBezTo>
                <a:lnTo>
                  <a:pt x="42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3"/>
          <p:cNvSpPr/>
          <p:nvPr/>
        </p:nvSpPr>
        <p:spPr>
          <a:xfrm>
            <a:off x="1331156" y="4830089"/>
            <a:ext cx="322602" cy="171185"/>
          </a:xfrm>
          <a:custGeom>
            <a:rect b="b" l="l" r="r" t="t"/>
            <a:pathLst>
              <a:path extrusionOk="0" h="1169" w="2203">
                <a:moveTo>
                  <a:pt x="64" y="1"/>
                </a:moveTo>
                <a:cubicBezTo>
                  <a:pt x="28" y="1"/>
                  <a:pt x="1" y="28"/>
                  <a:pt x="1" y="64"/>
                </a:cubicBezTo>
                <a:lnTo>
                  <a:pt x="1" y="1107"/>
                </a:lnTo>
                <a:cubicBezTo>
                  <a:pt x="1" y="1142"/>
                  <a:pt x="28" y="1168"/>
                  <a:pt x="64" y="1168"/>
                </a:cubicBezTo>
                <a:lnTo>
                  <a:pt x="2145" y="1168"/>
                </a:lnTo>
                <a:cubicBezTo>
                  <a:pt x="2176" y="1168"/>
                  <a:pt x="2203" y="1142"/>
                  <a:pt x="2203" y="1107"/>
                </a:cubicBezTo>
                <a:lnTo>
                  <a:pt x="2203" y="64"/>
                </a:lnTo>
                <a:cubicBezTo>
                  <a:pt x="2203" y="28"/>
                  <a:pt x="2176" y="1"/>
                  <a:pt x="2145" y="1"/>
                </a:cubicBezTo>
                <a:lnTo>
                  <a:pt x="2043" y="1"/>
                </a:lnTo>
                <a:lnTo>
                  <a:pt x="2043" y="1027"/>
                </a:lnTo>
                <a:lnTo>
                  <a:pt x="166" y="1027"/>
                </a:lnTo>
                <a:lnTo>
                  <a:pt x="16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23"/>
          <p:cNvSpPr/>
          <p:nvPr/>
        </p:nvSpPr>
        <p:spPr>
          <a:xfrm>
            <a:off x="1329399" y="4724217"/>
            <a:ext cx="330363" cy="22258"/>
          </a:xfrm>
          <a:custGeom>
            <a:rect b="b" l="l" r="r" t="t"/>
            <a:pathLst>
              <a:path extrusionOk="0" h="152" w="2256">
                <a:moveTo>
                  <a:pt x="13" y="1"/>
                </a:moveTo>
                <a:cubicBezTo>
                  <a:pt x="4" y="1"/>
                  <a:pt x="0" y="5"/>
                  <a:pt x="0" y="9"/>
                </a:cubicBezTo>
                <a:lnTo>
                  <a:pt x="0" y="152"/>
                </a:lnTo>
                <a:lnTo>
                  <a:pt x="2255" y="152"/>
                </a:lnTo>
                <a:lnTo>
                  <a:pt x="2255" y="9"/>
                </a:lnTo>
                <a:cubicBezTo>
                  <a:pt x="2255" y="5"/>
                  <a:pt x="2250" y="1"/>
                  <a:pt x="2246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3"/>
          <p:cNvSpPr/>
          <p:nvPr/>
        </p:nvSpPr>
        <p:spPr>
          <a:xfrm>
            <a:off x="1351510" y="4761411"/>
            <a:ext cx="286725" cy="181290"/>
          </a:xfrm>
          <a:custGeom>
            <a:rect b="b" l="l" r="r" t="t"/>
            <a:pathLst>
              <a:path extrusionOk="0" h="1238" w="1958">
                <a:moveTo>
                  <a:pt x="0" y="0"/>
                </a:moveTo>
                <a:lnTo>
                  <a:pt x="0" y="1198"/>
                </a:lnTo>
                <a:cubicBezTo>
                  <a:pt x="0" y="1220"/>
                  <a:pt x="17" y="1238"/>
                  <a:pt x="40" y="1238"/>
                </a:cubicBezTo>
                <a:lnTo>
                  <a:pt x="1918" y="1238"/>
                </a:lnTo>
                <a:cubicBezTo>
                  <a:pt x="1939" y="1238"/>
                  <a:pt x="1957" y="1220"/>
                  <a:pt x="1957" y="1198"/>
                </a:cubicBezTo>
                <a:lnTo>
                  <a:pt x="195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3"/>
          <p:cNvSpPr/>
          <p:nvPr/>
        </p:nvSpPr>
        <p:spPr>
          <a:xfrm>
            <a:off x="1329399" y="4746328"/>
            <a:ext cx="330363" cy="15229"/>
          </a:xfrm>
          <a:custGeom>
            <a:rect b="b" l="l" r="r" t="t"/>
            <a:pathLst>
              <a:path extrusionOk="0" h="104" w="2256">
                <a:moveTo>
                  <a:pt x="0" y="1"/>
                </a:moveTo>
                <a:lnTo>
                  <a:pt x="151" y="103"/>
                </a:lnTo>
                <a:lnTo>
                  <a:pt x="2108" y="103"/>
                </a:lnTo>
                <a:lnTo>
                  <a:pt x="225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3"/>
          <p:cNvSpPr/>
          <p:nvPr/>
        </p:nvSpPr>
        <p:spPr>
          <a:xfrm>
            <a:off x="4292366" y="4327671"/>
            <a:ext cx="541672" cy="3541152"/>
          </a:xfrm>
          <a:custGeom>
            <a:rect b="b" l="l" r="r" t="t"/>
            <a:pathLst>
              <a:path extrusionOk="0" h="24182" w="3699">
                <a:moveTo>
                  <a:pt x="1" y="1"/>
                </a:moveTo>
                <a:lnTo>
                  <a:pt x="1" y="24181"/>
                </a:lnTo>
                <a:lnTo>
                  <a:pt x="3698" y="24181"/>
                </a:lnTo>
                <a:lnTo>
                  <a:pt x="3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3"/>
          <p:cNvSpPr/>
          <p:nvPr/>
        </p:nvSpPr>
        <p:spPr>
          <a:xfrm>
            <a:off x="4292366" y="4327671"/>
            <a:ext cx="174993" cy="3541152"/>
          </a:xfrm>
          <a:custGeom>
            <a:rect b="b" l="l" r="r" t="t"/>
            <a:pathLst>
              <a:path extrusionOk="0" h="24182" w="1195">
                <a:moveTo>
                  <a:pt x="1" y="1"/>
                </a:moveTo>
                <a:lnTo>
                  <a:pt x="1" y="24181"/>
                </a:lnTo>
                <a:lnTo>
                  <a:pt x="1195" y="24181"/>
                </a:lnTo>
                <a:lnTo>
                  <a:pt x="119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3"/>
          <p:cNvSpPr/>
          <p:nvPr/>
        </p:nvSpPr>
        <p:spPr>
          <a:xfrm>
            <a:off x="4673976" y="4327671"/>
            <a:ext cx="160056" cy="3541152"/>
          </a:xfrm>
          <a:custGeom>
            <a:rect b="b" l="l" r="r" t="t"/>
            <a:pathLst>
              <a:path extrusionOk="0" h="24182" w="1093">
                <a:moveTo>
                  <a:pt x="0" y="1"/>
                </a:moveTo>
                <a:lnTo>
                  <a:pt x="0" y="24181"/>
                </a:lnTo>
                <a:lnTo>
                  <a:pt x="1092" y="24181"/>
                </a:lnTo>
                <a:lnTo>
                  <a:pt x="109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3"/>
          <p:cNvSpPr/>
          <p:nvPr/>
        </p:nvSpPr>
        <p:spPr>
          <a:xfrm>
            <a:off x="4467210" y="4507054"/>
            <a:ext cx="206916" cy="430526"/>
          </a:xfrm>
          <a:custGeom>
            <a:rect b="b" l="l" r="r" t="t"/>
            <a:pathLst>
              <a:path extrusionOk="0" h="2940" w="1413">
                <a:moveTo>
                  <a:pt x="1" y="1"/>
                </a:moveTo>
                <a:lnTo>
                  <a:pt x="1" y="2367"/>
                </a:lnTo>
                <a:lnTo>
                  <a:pt x="1412" y="2940"/>
                </a:lnTo>
                <a:lnTo>
                  <a:pt x="141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4292366" y="4507054"/>
            <a:ext cx="174993" cy="346618"/>
          </a:xfrm>
          <a:custGeom>
            <a:rect b="b" l="l" r="r" t="t"/>
            <a:pathLst>
              <a:path extrusionOk="0" h="2367" w="1195">
                <a:moveTo>
                  <a:pt x="1" y="1"/>
                </a:moveTo>
                <a:lnTo>
                  <a:pt x="1" y="1883"/>
                </a:lnTo>
                <a:lnTo>
                  <a:pt x="1195" y="2367"/>
                </a:lnTo>
                <a:lnTo>
                  <a:pt x="1195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23"/>
          <p:cNvSpPr/>
          <p:nvPr/>
        </p:nvSpPr>
        <p:spPr>
          <a:xfrm>
            <a:off x="4673976" y="4507054"/>
            <a:ext cx="160056" cy="495398"/>
          </a:xfrm>
          <a:custGeom>
            <a:rect b="b" l="l" r="r" t="t"/>
            <a:pathLst>
              <a:path extrusionOk="0" h="3383" w="1093">
                <a:moveTo>
                  <a:pt x="0" y="1"/>
                </a:moveTo>
                <a:lnTo>
                  <a:pt x="0" y="2940"/>
                </a:lnTo>
                <a:lnTo>
                  <a:pt x="1092" y="3383"/>
                </a:lnTo>
                <a:lnTo>
                  <a:pt x="1092" y="1"/>
                </a:lnTo>
                <a:close/>
              </a:path>
            </a:pathLst>
          </a:custGeom>
          <a:solidFill>
            <a:srgbClr val="1422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23"/>
          <p:cNvSpPr/>
          <p:nvPr/>
        </p:nvSpPr>
        <p:spPr>
          <a:xfrm>
            <a:off x="713200" y="572348"/>
            <a:ext cx="7717549" cy="3997304"/>
          </a:xfrm>
          <a:custGeom>
            <a:rect b="b" l="l" r="r" t="t"/>
            <a:pathLst>
              <a:path extrusionOk="0" h="27297" w="52702">
                <a:moveTo>
                  <a:pt x="1" y="1"/>
                </a:moveTo>
                <a:lnTo>
                  <a:pt x="1" y="27297"/>
                </a:lnTo>
                <a:lnTo>
                  <a:pt x="52702" y="27297"/>
                </a:lnTo>
                <a:lnTo>
                  <a:pt x="527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3"/>
          <p:cNvSpPr/>
          <p:nvPr/>
        </p:nvSpPr>
        <p:spPr>
          <a:xfrm>
            <a:off x="8320649" y="657573"/>
            <a:ext cx="29434" cy="3827144"/>
          </a:xfrm>
          <a:custGeom>
            <a:rect b="b" l="l" r="r" t="t"/>
            <a:pathLst>
              <a:path extrusionOk="0" h="26135" w="201">
                <a:moveTo>
                  <a:pt x="183" y="1"/>
                </a:moveTo>
                <a:lnTo>
                  <a:pt x="1" y="187"/>
                </a:lnTo>
                <a:lnTo>
                  <a:pt x="5" y="187"/>
                </a:lnTo>
                <a:lnTo>
                  <a:pt x="5" y="25943"/>
                </a:lnTo>
                <a:lnTo>
                  <a:pt x="192" y="26134"/>
                </a:lnTo>
                <a:lnTo>
                  <a:pt x="200" y="26134"/>
                </a:lnTo>
                <a:lnTo>
                  <a:pt x="20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23"/>
          <p:cNvSpPr/>
          <p:nvPr/>
        </p:nvSpPr>
        <p:spPr>
          <a:xfrm>
            <a:off x="795789" y="657573"/>
            <a:ext cx="7551928" cy="27384"/>
          </a:xfrm>
          <a:custGeom>
            <a:rect b="b" l="l" r="r" t="t"/>
            <a:pathLst>
              <a:path extrusionOk="0" h="187" w="51571">
                <a:moveTo>
                  <a:pt x="0" y="1"/>
                </a:moveTo>
                <a:lnTo>
                  <a:pt x="178" y="187"/>
                </a:lnTo>
                <a:lnTo>
                  <a:pt x="51388" y="187"/>
                </a:lnTo>
                <a:lnTo>
                  <a:pt x="51570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23"/>
          <p:cNvSpPr/>
          <p:nvPr/>
        </p:nvSpPr>
        <p:spPr>
          <a:xfrm>
            <a:off x="794471" y="4455802"/>
            <a:ext cx="7554418" cy="28848"/>
          </a:xfrm>
          <a:custGeom>
            <a:rect b="b" l="l" r="r" t="t"/>
            <a:pathLst>
              <a:path extrusionOk="0" h="197" w="51588">
                <a:moveTo>
                  <a:pt x="187" y="0"/>
                </a:moveTo>
                <a:lnTo>
                  <a:pt x="1" y="196"/>
                </a:lnTo>
                <a:lnTo>
                  <a:pt x="51588" y="196"/>
                </a:lnTo>
                <a:lnTo>
                  <a:pt x="51401" y="5"/>
                </a:lnTo>
                <a:lnTo>
                  <a:pt x="51401" y="10"/>
                </a:lnTo>
                <a:lnTo>
                  <a:pt x="187" y="10"/>
                </a:lnTo>
                <a:lnTo>
                  <a:pt x="187" y="0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3"/>
          <p:cNvSpPr/>
          <p:nvPr/>
        </p:nvSpPr>
        <p:spPr>
          <a:xfrm>
            <a:off x="793886" y="657573"/>
            <a:ext cx="27970" cy="3827144"/>
          </a:xfrm>
          <a:custGeom>
            <a:rect b="b" l="l" r="r" t="t"/>
            <a:pathLst>
              <a:path extrusionOk="0" h="26135" w="191">
                <a:moveTo>
                  <a:pt x="0" y="1"/>
                </a:moveTo>
                <a:lnTo>
                  <a:pt x="0" y="26134"/>
                </a:lnTo>
                <a:lnTo>
                  <a:pt x="5" y="26134"/>
                </a:lnTo>
                <a:lnTo>
                  <a:pt x="191" y="25938"/>
                </a:lnTo>
                <a:lnTo>
                  <a:pt x="191" y="187"/>
                </a:lnTo>
                <a:lnTo>
                  <a:pt x="13" y="1"/>
                </a:ln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3"/>
          <p:cNvSpPr/>
          <p:nvPr/>
        </p:nvSpPr>
        <p:spPr>
          <a:xfrm>
            <a:off x="713200" y="572348"/>
            <a:ext cx="7716963" cy="85373"/>
          </a:xfrm>
          <a:custGeom>
            <a:rect b="b" l="l" r="r" t="t"/>
            <a:pathLst>
              <a:path extrusionOk="0" h="583" w="52698">
                <a:moveTo>
                  <a:pt x="1" y="1"/>
                </a:moveTo>
                <a:lnTo>
                  <a:pt x="564" y="583"/>
                </a:lnTo>
                <a:lnTo>
                  <a:pt x="52134" y="583"/>
                </a:lnTo>
                <a:lnTo>
                  <a:pt x="526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8347446" y="572348"/>
            <a:ext cx="83176" cy="3996719"/>
          </a:xfrm>
          <a:custGeom>
            <a:rect b="b" l="l" r="r" t="t"/>
            <a:pathLst>
              <a:path extrusionOk="0" h="27293" w="568">
                <a:moveTo>
                  <a:pt x="564" y="1"/>
                </a:moveTo>
                <a:lnTo>
                  <a:pt x="0" y="583"/>
                </a:lnTo>
                <a:lnTo>
                  <a:pt x="17" y="583"/>
                </a:lnTo>
                <a:lnTo>
                  <a:pt x="17" y="26716"/>
                </a:lnTo>
                <a:lnTo>
                  <a:pt x="9" y="26716"/>
                </a:lnTo>
                <a:lnTo>
                  <a:pt x="568" y="27293"/>
                </a:lnTo>
                <a:lnTo>
                  <a:pt x="56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3"/>
          <p:cNvSpPr/>
          <p:nvPr/>
        </p:nvSpPr>
        <p:spPr>
          <a:xfrm>
            <a:off x="713200" y="4484503"/>
            <a:ext cx="7717549" cy="85080"/>
          </a:xfrm>
          <a:custGeom>
            <a:rect b="b" l="l" r="r" t="t"/>
            <a:pathLst>
              <a:path extrusionOk="0" h="581" w="52702">
                <a:moveTo>
                  <a:pt x="556" y="0"/>
                </a:moveTo>
                <a:lnTo>
                  <a:pt x="1" y="572"/>
                </a:lnTo>
                <a:lnTo>
                  <a:pt x="1" y="581"/>
                </a:lnTo>
                <a:lnTo>
                  <a:pt x="52702" y="581"/>
                </a:lnTo>
                <a:lnTo>
                  <a:pt x="52702" y="577"/>
                </a:lnTo>
                <a:lnTo>
                  <a:pt x="521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3"/>
          <p:cNvSpPr/>
          <p:nvPr/>
        </p:nvSpPr>
        <p:spPr>
          <a:xfrm>
            <a:off x="713200" y="572348"/>
            <a:ext cx="82737" cy="3996133"/>
          </a:xfrm>
          <a:custGeom>
            <a:rect b="b" l="l" r="r" t="t"/>
            <a:pathLst>
              <a:path extrusionOk="0" h="27289" w="565">
                <a:moveTo>
                  <a:pt x="1" y="1"/>
                </a:moveTo>
                <a:lnTo>
                  <a:pt x="1" y="27288"/>
                </a:lnTo>
                <a:lnTo>
                  <a:pt x="556" y="26716"/>
                </a:lnTo>
                <a:lnTo>
                  <a:pt x="551" y="26716"/>
                </a:lnTo>
                <a:lnTo>
                  <a:pt x="551" y="583"/>
                </a:lnTo>
                <a:lnTo>
                  <a:pt x="564" y="583"/>
                </a:ln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3"/>
          <p:cNvSpPr/>
          <p:nvPr/>
        </p:nvSpPr>
        <p:spPr>
          <a:xfrm>
            <a:off x="8347446" y="572348"/>
            <a:ext cx="83176" cy="85373"/>
          </a:xfrm>
          <a:custGeom>
            <a:rect b="b" l="l" r="r" t="t"/>
            <a:pathLst>
              <a:path extrusionOk="0" h="583" w="568">
                <a:moveTo>
                  <a:pt x="568" y="1"/>
                </a:moveTo>
                <a:cubicBezTo>
                  <a:pt x="417" y="134"/>
                  <a:pt x="0" y="583"/>
                  <a:pt x="0" y="583"/>
                </a:cubicBezTo>
                <a:cubicBezTo>
                  <a:pt x="0" y="583"/>
                  <a:pt x="257" y="361"/>
                  <a:pt x="568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23"/>
          <p:cNvSpPr/>
          <p:nvPr/>
        </p:nvSpPr>
        <p:spPr>
          <a:xfrm>
            <a:off x="8349203" y="4484503"/>
            <a:ext cx="81419" cy="85080"/>
          </a:xfrm>
          <a:custGeom>
            <a:rect b="b" l="l" r="r" t="t"/>
            <a:pathLst>
              <a:path extrusionOk="0" h="581" w="556">
                <a:moveTo>
                  <a:pt x="1" y="0"/>
                </a:moveTo>
                <a:cubicBezTo>
                  <a:pt x="1" y="1"/>
                  <a:pt x="405" y="448"/>
                  <a:pt x="556" y="581"/>
                </a:cubicBezTo>
                <a:cubicBezTo>
                  <a:pt x="245" y="222"/>
                  <a:pt x="1" y="1"/>
                  <a:pt x="1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23"/>
          <p:cNvSpPr/>
          <p:nvPr/>
        </p:nvSpPr>
        <p:spPr>
          <a:xfrm>
            <a:off x="713786" y="572348"/>
            <a:ext cx="83323" cy="85373"/>
          </a:xfrm>
          <a:custGeom>
            <a:rect b="b" l="l" r="r" t="t"/>
            <a:pathLst>
              <a:path extrusionOk="0" h="583" w="569">
                <a:moveTo>
                  <a:pt x="1" y="1"/>
                </a:moveTo>
                <a:cubicBezTo>
                  <a:pt x="312" y="361"/>
                  <a:pt x="569" y="583"/>
                  <a:pt x="569" y="583"/>
                </a:cubicBezTo>
                <a:cubicBezTo>
                  <a:pt x="569" y="583"/>
                  <a:pt x="152" y="134"/>
                  <a:pt x="1" y="1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3"/>
          <p:cNvSpPr/>
          <p:nvPr/>
        </p:nvSpPr>
        <p:spPr>
          <a:xfrm>
            <a:off x="713786" y="4484503"/>
            <a:ext cx="81419" cy="85080"/>
          </a:xfrm>
          <a:custGeom>
            <a:rect b="b" l="l" r="r" t="t"/>
            <a:pathLst>
              <a:path extrusionOk="0" h="581" w="556">
                <a:moveTo>
                  <a:pt x="556" y="0"/>
                </a:moveTo>
                <a:cubicBezTo>
                  <a:pt x="556" y="1"/>
                  <a:pt x="312" y="222"/>
                  <a:pt x="1" y="581"/>
                </a:cubicBezTo>
                <a:cubicBezTo>
                  <a:pt x="152" y="448"/>
                  <a:pt x="556" y="1"/>
                  <a:pt x="556" y="0"/>
                </a:cubicBezTo>
                <a:close/>
              </a:path>
            </a:pathLst>
          </a:custGeom>
          <a:solidFill>
            <a:srgbClr val="484A4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3"/>
          <p:cNvSpPr/>
          <p:nvPr/>
        </p:nvSpPr>
        <p:spPr>
          <a:xfrm>
            <a:off x="821792" y="684739"/>
            <a:ext cx="7499797" cy="3772523"/>
          </a:xfrm>
          <a:custGeom>
            <a:rect b="b" l="l" r="r" t="t"/>
            <a:pathLst>
              <a:path extrusionOk="0" h="25762" w="51215">
                <a:moveTo>
                  <a:pt x="0" y="1"/>
                </a:moveTo>
                <a:lnTo>
                  <a:pt x="0" y="25762"/>
                </a:lnTo>
                <a:lnTo>
                  <a:pt x="51214" y="25762"/>
                </a:lnTo>
                <a:lnTo>
                  <a:pt x="5121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7" name="Google Shape;227;p23"/>
          <p:cNvGrpSpPr/>
          <p:nvPr/>
        </p:nvGrpSpPr>
        <p:grpSpPr>
          <a:xfrm flipH="1">
            <a:off x="2207694" y="692645"/>
            <a:ext cx="4283325" cy="3765604"/>
            <a:chOff x="3647700" y="1418025"/>
            <a:chExt cx="3459875" cy="3042175"/>
          </a:xfrm>
        </p:grpSpPr>
        <p:sp>
          <p:nvSpPr>
            <p:cNvPr id="228" name="Google Shape;228;p23"/>
            <p:cNvSpPr/>
            <p:nvPr/>
          </p:nvSpPr>
          <p:spPr>
            <a:xfrm>
              <a:off x="3647700" y="1418025"/>
              <a:ext cx="3459875" cy="3042175"/>
            </a:xfrm>
            <a:custGeom>
              <a:rect b="b" l="l" r="r" t="t"/>
              <a:pathLst>
                <a:path extrusionOk="0" h="121687" w="138395">
                  <a:moveTo>
                    <a:pt x="37628" y="1"/>
                  </a:moveTo>
                  <a:cubicBezTo>
                    <a:pt x="37358" y="91"/>
                    <a:pt x="37065" y="91"/>
                    <a:pt x="36795" y="91"/>
                  </a:cubicBezTo>
                  <a:cubicBezTo>
                    <a:pt x="22068" y="1509"/>
                    <a:pt x="20560" y="1307"/>
                    <a:pt x="20379" y="2432"/>
                  </a:cubicBezTo>
                  <a:cubicBezTo>
                    <a:pt x="20267" y="3378"/>
                    <a:pt x="21303" y="3761"/>
                    <a:pt x="21776" y="3941"/>
                  </a:cubicBezTo>
                  <a:cubicBezTo>
                    <a:pt x="23284" y="4504"/>
                    <a:pt x="28441" y="4977"/>
                    <a:pt x="34543" y="5540"/>
                  </a:cubicBezTo>
                  <a:cubicBezTo>
                    <a:pt x="39970" y="6103"/>
                    <a:pt x="45982" y="6666"/>
                    <a:pt x="48617" y="7319"/>
                  </a:cubicBezTo>
                  <a:cubicBezTo>
                    <a:pt x="46545" y="7882"/>
                    <a:pt x="41861" y="8625"/>
                    <a:pt x="38574" y="9188"/>
                  </a:cubicBezTo>
                  <a:cubicBezTo>
                    <a:pt x="36795" y="9481"/>
                    <a:pt x="35106" y="9751"/>
                    <a:pt x="33687" y="9953"/>
                  </a:cubicBezTo>
                  <a:cubicBezTo>
                    <a:pt x="24770" y="11530"/>
                    <a:pt x="16056" y="13511"/>
                    <a:pt x="12588" y="17069"/>
                  </a:cubicBezTo>
                  <a:cubicBezTo>
                    <a:pt x="11553" y="18195"/>
                    <a:pt x="11170" y="19523"/>
                    <a:pt x="11553" y="20829"/>
                  </a:cubicBezTo>
                  <a:cubicBezTo>
                    <a:pt x="12859" y="24770"/>
                    <a:pt x="20942" y="28058"/>
                    <a:pt x="35579" y="30580"/>
                  </a:cubicBezTo>
                  <a:cubicBezTo>
                    <a:pt x="75728" y="37538"/>
                    <a:pt x="85478" y="45126"/>
                    <a:pt x="89712" y="51701"/>
                  </a:cubicBezTo>
                  <a:cubicBezTo>
                    <a:pt x="94125" y="58547"/>
                    <a:pt x="85478" y="64266"/>
                    <a:pt x="29184" y="102073"/>
                  </a:cubicBezTo>
                  <a:lnTo>
                    <a:pt x="23464" y="105924"/>
                  </a:lnTo>
                  <a:cubicBezTo>
                    <a:pt x="16709" y="110427"/>
                    <a:pt x="9481" y="115314"/>
                    <a:pt x="2073" y="120290"/>
                  </a:cubicBezTo>
                  <a:lnTo>
                    <a:pt x="1" y="121686"/>
                  </a:lnTo>
                  <a:lnTo>
                    <a:pt x="93922" y="121686"/>
                  </a:lnTo>
                  <a:lnTo>
                    <a:pt x="97300" y="118129"/>
                  </a:lnTo>
                  <a:cubicBezTo>
                    <a:pt x="103222" y="111643"/>
                    <a:pt x="108559" y="105834"/>
                    <a:pt x="113355" y="100677"/>
                  </a:cubicBezTo>
                  <a:cubicBezTo>
                    <a:pt x="125087" y="87910"/>
                    <a:pt x="132765" y="79556"/>
                    <a:pt x="134454" y="76381"/>
                  </a:cubicBezTo>
                  <a:lnTo>
                    <a:pt x="134544" y="76088"/>
                  </a:lnTo>
                  <a:cubicBezTo>
                    <a:pt x="135580" y="74016"/>
                    <a:pt x="138395" y="68680"/>
                    <a:pt x="137922" y="61924"/>
                  </a:cubicBezTo>
                  <a:cubicBezTo>
                    <a:pt x="137359" y="53570"/>
                    <a:pt x="132022" y="46072"/>
                    <a:pt x="122160" y="39677"/>
                  </a:cubicBezTo>
                  <a:cubicBezTo>
                    <a:pt x="107636" y="30219"/>
                    <a:pt x="79939" y="26279"/>
                    <a:pt x="59673" y="23351"/>
                  </a:cubicBezTo>
                  <a:cubicBezTo>
                    <a:pt x="48797" y="21775"/>
                    <a:pt x="38484" y="20266"/>
                    <a:pt x="37268" y="18668"/>
                  </a:cubicBezTo>
                  <a:cubicBezTo>
                    <a:pt x="36975" y="18398"/>
                    <a:pt x="37065" y="18195"/>
                    <a:pt x="37065" y="18105"/>
                  </a:cubicBezTo>
                  <a:cubicBezTo>
                    <a:pt x="37831" y="16033"/>
                    <a:pt x="48144" y="13691"/>
                    <a:pt x="54899" y="12093"/>
                  </a:cubicBezTo>
                  <a:cubicBezTo>
                    <a:pt x="62307" y="10404"/>
                    <a:pt x="66428" y="9390"/>
                    <a:pt x="67464" y="8152"/>
                  </a:cubicBezTo>
                  <a:cubicBezTo>
                    <a:pt x="67757" y="7792"/>
                    <a:pt x="67757" y="7319"/>
                    <a:pt x="67554" y="6936"/>
                  </a:cubicBezTo>
                  <a:cubicBezTo>
                    <a:pt x="66811" y="5247"/>
                    <a:pt x="60056" y="4414"/>
                    <a:pt x="44023" y="3288"/>
                  </a:cubicBezTo>
                  <a:cubicBezTo>
                    <a:pt x="40353" y="2995"/>
                    <a:pt x="36592" y="2725"/>
                    <a:pt x="34633" y="2432"/>
                  </a:cubicBezTo>
                  <a:cubicBezTo>
                    <a:pt x="35376" y="2342"/>
                    <a:pt x="36412" y="2162"/>
                    <a:pt x="37628" y="1960"/>
                  </a:cubicBezTo>
                  <a:lnTo>
                    <a:pt x="37628" y="1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4342375" y="1462500"/>
              <a:ext cx="49000" cy="42250"/>
            </a:xfrm>
            <a:custGeom>
              <a:rect b="b" l="l" r="r" t="t"/>
              <a:pathLst>
                <a:path extrusionOk="0" h="1690" w="1960">
                  <a:moveTo>
                    <a:pt x="1780" y="0"/>
                  </a:moveTo>
                  <a:lnTo>
                    <a:pt x="1780" y="0"/>
                  </a:lnTo>
                  <a:cubicBezTo>
                    <a:pt x="1780" y="0"/>
                    <a:pt x="1487" y="0"/>
                    <a:pt x="1127" y="91"/>
                  </a:cubicBezTo>
                  <a:cubicBezTo>
                    <a:pt x="924" y="181"/>
                    <a:pt x="744" y="293"/>
                    <a:pt x="564" y="383"/>
                  </a:cubicBezTo>
                  <a:cubicBezTo>
                    <a:pt x="744" y="293"/>
                    <a:pt x="924" y="181"/>
                    <a:pt x="1127" y="181"/>
                  </a:cubicBezTo>
                  <a:cubicBezTo>
                    <a:pt x="1487" y="91"/>
                    <a:pt x="1780" y="0"/>
                    <a:pt x="1780" y="0"/>
                  </a:cubicBezTo>
                  <a:close/>
                  <a:moveTo>
                    <a:pt x="564" y="383"/>
                  </a:moveTo>
                  <a:cubicBezTo>
                    <a:pt x="361" y="383"/>
                    <a:pt x="271" y="473"/>
                    <a:pt x="181" y="563"/>
                  </a:cubicBezTo>
                  <a:cubicBezTo>
                    <a:pt x="271" y="473"/>
                    <a:pt x="474" y="473"/>
                    <a:pt x="564" y="383"/>
                  </a:cubicBezTo>
                  <a:close/>
                  <a:moveTo>
                    <a:pt x="181" y="563"/>
                  </a:moveTo>
                  <a:cubicBezTo>
                    <a:pt x="91" y="653"/>
                    <a:pt x="1" y="744"/>
                    <a:pt x="91" y="946"/>
                  </a:cubicBezTo>
                  <a:cubicBezTo>
                    <a:pt x="91" y="744"/>
                    <a:pt x="91" y="653"/>
                    <a:pt x="181" y="563"/>
                  </a:cubicBezTo>
                  <a:close/>
                  <a:moveTo>
                    <a:pt x="92" y="948"/>
                  </a:moveTo>
                  <a:lnTo>
                    <a:pt x="92" y="948"/>
                  </a:lnTo>
                  <a:cubicBezTo>
                    <a:pt x="182" y="1037"/>
                    <a:pt x="271" y="1127"/>
                    <a:pt x="361" y="1216"/>
                  </a:cubicBezTo>
                  <a:cubicBezTo>
                    <a:pt x="474" y="1216"/>
                    <a:pt x="654" y="1306"/>
                    <a:pt x="744" y="1306"/>
                  </a:cubicBezTo>
                  <a:cubicBezTo>
                    <a:pt x="654" y="1306"/>
                    <a:pt x="474" y="1216"/>
                    <a:pt x="361" y="1126"/>
                  </a:cubicBezTo>
                  <a:cubicBezTo>
                    <a:pt x="271" y="1126"/>
                    <a:pt x="182" y="1037"/>
                    <a:pt x="92" y="948"/>
                  </a:cubicBezTo>
                  <a:close/>
                  <a:moveTo>
                    <a:pt x="745" y="1308"/>
                  </a:moveTo>
                  <a:lnTo>
                    <a:pt x="745" y="1308"/>
                  </a:lnTo>
                  <a:cubicBezTo>
                    <a:pt x="835" y="1419"/>
                    <a:pt x="925" y="1420"/>
                    <a:pt x="1037" y="1509"/>
                  </a:cubicBezTo>
                  <a:cubicBezTo>
                    <a:pt x="1127" y="1509"/>
                    <a:pt x="1217" y="1509"/>
                    <a:pt x="1307" y="1599"/>
                  </a:cubicBezTo>
                  <a:cubicBezTo>
                    <a:pt x="1690" y="1689"/>
                    <a:pt x="1960" y="1689"/>
                    <a:pt x="1960" y="1689"/>
                  </a:cubicBezTo>
                  <a:cubicBezTo>
                    <a:pt x="1960" y="1689"/>
                    <a:pt x="1780" y="1599"/>
                    <a:pt x="1397" y="1509"/>
                  </a:cubicBezTo>
                  <a:cubicBezTo>
                    <a:pt x="1307" y="1509"/>
                    <a:pt x="1127" y="1509"/>
                    <a:pt x="1037" y="1419"/>
                  </a:cubicBezTo>
                  <a:cubicBezTo>
                    <a:pt x="925" y="1419"/>
                    <a:pt x="835" y="1419"/>
                    <a:pt x="745" y="130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4466800" y="1509225"/>
              <a:ext cx="103025" cy="14100"/>
            </a:xfrm>
            <a:custGeom>
              <a:rect b="b" l="l" r="r" t="t"/>
              <a:pathLst>
                <a:path extrusionOk="0" h="564" w="4121">
                  <a:moveTo>
                    <a:pt x="0" y="0"/>
                  </a:moveTo>
                  <a:lnTo>
                    <a:pt x="0" y="113"/>
                  </a:lnTo>
                  <a:lnTo>
                    <a:pt x="4121" y="563"/>
                  </a:lnTo>
                  <a:lnTo>
                    <a:pt x="4121" y="4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4670575" y="1532875"/>
              <a:ext cx="103050" cy="11850"/>
            </a:xfrm>
            <a:custGeom>
              <a:rect b="b" l="l" r="r" t="t"/>
              <a:pathLst>
                <a:path extrusionOk="0" h="474" w="4122">
                  <a:moveTo>
                    <a:pt x="1" y="0"/>
                  </a:moveTo>
                  <a:lnTo>
                    <a:pt x="4121" y="473"/>
                  </a:lnTo>
                  <a:lnTo>
                    <a:pt x="4121" y="38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4877175" y="1554250"/>
              <a:ext cx="103050" cy="14100"/>
            </a:xfrm>
            <a:custGeom>
              <a:rect b="b" l="l" r="r" t="t"/>
              <a:pathLst>
                <a:path extrusionOk="0" h="564" w="4122">
                  <a:moveTo>
                    <a:pt x="1" y="1"/>
                  </a:moveTo>
                  <a:lnTo>
                    <a:pt x="4121" y="564"/>
                  </a:lnTo>
                  <a:lnTo>
                    <a:pt x="4121" y="4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5055075" y="1586900"/>
              <a:ext cx="59125" cy="44500"/>
            </a:xfrm>
            <a:custGeom>
              <a:rect b="b" l="l" r="r" t="t"/>
              <a:pathLst>
                <a:path extrusionOk="0" h="1780" w="2365">
                  <a:moveTo>
                    <a:pt x="1036" y="1"/>
                  </a:moveTo>
                  <a:cubicBezTo>
                    <a:pt x="1036" y="1"/>
                    <a:pt x="1239" y="91"/>
                    <a:pt x="1599" y="271"/>
                  </a:cubicBezTo>
                  <a:cubicBezTo>
                    <a:pt x="1802" y="271"/>
                    <a:pt x="1982" y="384"/>
                    <a:pt x="2162" y="564"/>
                  </a:cubicBezTo>
                  <a:cubicBezTo>
                    <a:pt x="2252" y="654"/>
                    <a:pt x="2365" y="744"/>
                    <a:pt x="2252" y="834"/>
                  </a:cubicBezTo>
                  <a:cubicBezTo>
                    <a:pt x="2162" y="947"/>
                    <a:pt x="2072" y="1037"/>
                    <a:pt x="1982" y="1127"/>
                  </a:cubicBezTo>
                  <a:cubicBezTo>
                    <a:pt x="2072" y="1127"/>
                    <a:pt x="2252" y="1037"/>
                    <a:pt x="2365" y="947"/>
                  </a:cubicBezTo>
                  <a:cubicBezTo>
                    <a:pt x="2365" y="744"/>
                    <a:pt x="2365" y="564"/>
                    <a:pt x="2252" y="474"/>
                  </a:cubicBezTo>
                  <a:cubicBezTo>
                    <a:pt x="2072" y="384"/>
                    <a:pt x="1802" y="271"/>
                    <a:pt x="1689" y="181"/>
                  </a:cubicBezTo>
                  <a:cubicBezTo>
                    <a:pt x="1329" y="1"/>
                    <a:pt x="1036" y="1"/>
                    <a:pt x="1036" y="1"/>
                  </a:cubicBezTo>
                  <a:close/>
                  <a:moveTo>
                    <a:pt x="1982" y="1127"/>
                  </a:moveTo>
                  <a:cubicBezTo>
                    <a:pt x="1509" y="1307"/>
                    <a:pt x="1036" y="1510"/>
                    <a:pt x="676" y="1600"/>
                  </a:cubicBezTo>
                  <a:cubicBezTo>
                    <a:pt x="1036" y="1510"/>
                    <a:pt x="1509" y="1397"/>
                    <a:pt x="1982" y="1127"/>
                  </a:cubicBezTo>
                  <a:close/>
                  <a:moveTo>
                    <a:pt x="676" y="1600"/>
                  </a:moveTo>
                  <a:cubicBezTo>
                    <a:pt x="293" y="1690"/>
                    <a:pt x="0" y="1690"/>
                    <a:pt x="0" y="1690"/>
                  </a:cubicBezTo>
                  <a:lnTo>
                    <a:pt x="0" y="1780"/>
                  </a:lnTo>
                  <a:cubicBezTo>
                    <a:pt x="0" y="1780"/>
                    <a:pt x="293" y="1690"/>
                    <a:pt x="676" y="16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4853525" y="1649950"/>
              <a:ext cx="100800" cy="23675"/>
            </a:xfrm>
            <a:custGeom>
              <a:rect b="b" l="l" r="r" t="t"/>
              <a:pathLst>
                <a:path extrusionOk="0" h="947" w="4032">
                  <a:moveTo>
                    <a:pt x="4032" y="1"/>
                  </a:moveTo>
                  <a:lnTo>
                    <a:pt x="1" y="947"/>
                  </a:lnTo>
                  <a:lnTo>
                    <a:pt x="4032" y="113"/>
                  </a:lnTo>
                  <a:lnTo>
                    <a:pt x="40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4652000" y="1695000"/>
              <a:ext cx="100800" cy="28175"/>
            </a:xfrm>
            <a:custGeom>
              <a:rect b="b" l="l" r="r" t="t"/>
              <a:pathLst>
                <a:path extrusionOk="0" h="1127" w="4032">
                  <a:moveTo>
                    <a:pt x="4031" y="0"/>
                  </a:moveTo>
                  <a:lnTo>
                    <a:pt x="1" y="1014"/>
                  </a:lnTo>
                  <a:lnTo>
                    <a:pt x="1" y="1126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4452725" y="1746225"/>
              <a:ext cx="100775" cy="33225"/>
            </a:xfrm>
            <a:custGeom>
              <a:rect b="b" l="l" r="r" t="t"/>
              <a:pathLst>
                <a:path extrusionOk="0" h="1329" w="4031">
                  <a:moveTo>
                    <a:pt x="4031" y="0"/>
                  </a:moveTo>
                  <a:lnTo>
                    <a:pt x="0" y="1216"/>
                  </a:lnTo>
                  <a:lnTo>
                    <a:pt x="90" y="1329"/>
                  </a:lnTo>
                  <a:lnTo>
                    <a:pt x="4031" y="90"/>
                  </a:lnTo>
                  <a:lnTo>
                    <a:pt x="40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4264700" y="1812075"/>
              <a:ext cx="94025" cy="51825"/>
            </a:xfrm>
            <a:custGeom>
              <a:rect b="b" l="l" r="r" t="t"/>
              <a:pathLst>
                <a:path extrusionOk="0" h="2073" w="3761">
                  <a:moveTo>
                    <a:pt x="3671" y="1"/>
                  </a:moveTo>
                  <a:lnTo>
                    <a:pt x="3108" y="271"/>
                  </a:lnTo>
                  <a:cubicBezTo>
                    <a:pt x="2905" y="384"/>
                    <a:pt x="2725" y="474"/>
                    <a:pt x="2455" y="564"/>
                  </a:cubicBezTo>
                  <a:cubicBezTo>
                    <a:pt x="2252" y="654"/>
                    <a:pt x="2072" y="744"/>
                    <a:pt x="1779" y="834"/>
                  </a:cubicBezTo>
                  <a:cubicBezTo>
                    <a:pt x="1599" y="1037"/>
                    <a:pt x="1329" y="1127"/>
                    <a:pt x="1126" y="1217"/>
                  </a:cubicBezTo>
                  <a:cubicBezTo>
                    <a:pt x="1036" y="1307"/>
                    <a:pt x="946" y="1397"/>
                    <a:pt x="856" y="1397"/>
                  </a:cubicBezTo>
                  <a:cubicBezTo>
                    <a:pt x="766" y="1510"/>
                    <a:pt x="653" y="1510"/>
                    <a:pt x="563" y="1600"/>
                  </a:cubicBezTo>
                  <a:lnTo>
                    <a:pt x="0" y="1960"/>
                  </a:lnTo>
                  <a:lnTo>
                    <a:pt x="90" y="2073"/>
                  </a:lnTo>
                  <a:cubicBezTo>
                    <a:pt x="90" y="2073"/>
                    <a:pt x="293" y="1870"/>
                    <a:pt x="653" y="1690"/>
                  </a:cubicBezTo>
                  <a:cubicBezTo>
                    <a:pt x="766" y="1690"/>
                    <a:pt x="766" y="1600"/>
                    <a:pt x="856" y="1510"/>
                  </a:cubicBezTo>
                  <a:cubicBezTo>
                    <a:pt x="946" y="1510"/>
                    <a:pt x="1126" y="1397"/>
                    <a:pt x="1216" y="1307"/>
                  </a:cubicBezTo>
                  <a:cubicBezTo>
                    <a:pt x="1419" y="1217"/>
                    <a:pt x="1599" y="1127"/>
                    <a:pt x="1892" y="1037"/>
                  </a:cubicBezTo>
                  <a:cubicBezTo>
                    <a:pt x="2072" y="834"/>
                    <a:pt x="2342" y="744"/>
                    <a:pt x="2545" y="654"/>
                  </a:cubicBezTo>
                  <a:cubicBezTo>
                    <a:pt x="2725" y="564"/>
                    <a:pt x="2905" y="474"/>
                    <a:pt x="3108" y="384"/>
                  </a:cubicBezTo>
                  <a:cubicBezTo>
                    <a:pt x="3468" y="181"/>
                    <a:pt x="3761" y="91"/>
                    <a:pt x="3761" y="91"/>
                  </a:cubicBezTo>
                  <a:lnTo>
                    <a:pt x="36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4255700" y="1945500"/>
              <a:ext cx="93475" cy="47325"/>
            </a:xfrm>
            <a:custGeom>
              <a:rect b="b" l="l" r="r" t="t"/>
              <a:pathLst>
                <a:path extrusionOk="0" h="1893" w="3739">
                  <a:moveTo>
                    <a:pt x="90" y="1"/>
                  </a:moveTo>
                  <a:lnTo>
                    <a:pt x="0" y="113"/>
                  </a:lnTo>
                  <a:cubicBezTo>
                    <a:pt x="0" y="113"/>
                    <a:pt x="180" y="293"/>
                    <a:pt x="563" y="474"/>
                  </a:cubicBezTo>
                  <a:cubicBezTo>
                    <a:pt x="653" y="564"/>
                    <a:pt x="833" y="676"/>
                    <a:pt x="1126" y="766"/>
                  </a:cubicBezTo>
                  <a:cubicBezTo>
                    <a:pt x="1216" y="856"/>
                    <a:pt x="1306" y="946"/>
                    <a:pt x="1396" y="946"/>
                  </a:cubicBezTo>
                  <a:cubicBezTo>
                    <a:pt x="1576" y="1036"/>
                    <a:pt x="1689" y="1036"/>
                    <a:pt x="1779" y="1127"/>
                  </a:cubicBezTo>
                  <a:cubicBezTo>
                    <a:pt x="2049" y="1239"/>
                    <a:pt x="2252" y="1329"/>
                    <a:pt x="2522" y="1419"/>
                  </a:cubicBezTo>
                  <a:cubicBezTo>
                    <a:pt x="2702" y="1509"/>
                    <a:pt x="2905" y="1599"/>
                    <a:pt x="3085" y="1599"/>
                  </a:cubicBezTo>
                  <a:cubicBezTo>
                    <a:pt x="3468" y="1802"/>
                    <a:pt x="3738" y="1892"/>
                    <a:pt x="3738" y="1892"/>
                  </a:cubicBezTo>
                  <a:lnTo>
                    <a:pt x="3738" y="1689"/>
                  </a:lnTo>
                  <a:cubicBezTo>
                    <a:pt x="3738" y="1689"/>
                    <a:pt x="3558" y="1599"/>
                    <a:pt x="3175" y="1509"/>
                  </a:cubicBezTo>
                  <a:cubicBezTo>
                    <a:pt x="2995" y="1419"/>
                    <a:pt x="2702" y="1419"/>
                    <a:pt x="2522" y="1329"/>
                  </a:cubicBezTo>
                  <a:cubicBezTo>
                    <a:pt x="2342" y="1239"/>
                    <a:pt x="2049" y="1127"/>
                    <a:pt x="1869" y="1036"/>
                  </a:cubicBezTo>
                  <a:cubicBezTo>
                    <a:pt x="1689" y="946"/>
                    <a:pt x="1576" y="946"/>
                    <a:pt x="1486" y="856"/>
                  </a:cubicBezTo>
                  <a:cubicBezTo>
                    <a:pt x="1396" y="766"/>
                    <a:pt x="1306" y="766"/>
                    <a:pt x="1126" y="676"/>
                  </a:cubicBezTo>
                  <a:cubicBezTo>
                    <a:pt x="923" y="564"/>
                    <a:pt x="743" y="474"/>
                    <a:pt x="563" y="383"/>
                  </a:cubicBezTo>
                  <a:cubicBezTo>
                    <a:pt x="270" y="113"/>
                    <a:pt x="90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4447650" y="2015875"/>
              <a:ext cx="100800" cy="25925"/>
            </a:xfrm>
            <a:custGeom>
              <a:rect b="b" l="l" r="r" t="t"/>
              <a:pathLst>
                <a:path extrusionOk="0" h="1037" w="4032">
                  <a:moveTo>
                    <a:pt x="91" y="0"/>
                  </a:moveTo>
                  <a:lnTo>
                    <a:pt x="1" y="113"/>
                  </a:lnTo>
                  <a:lnTo>
                    <a:pt x="4031" y="1036"/>
                  </a:lnTo>
                  <a:lnTo>
                    <a:pt x="4031" y="94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4649750" y="2060900"/>
              <a:ext cx="103050" cy="23125"/>
            </a:xfrm>
            <a:custGeom>
              <a:rect b="b" l="l" r="r" t="t"/>
              <a:pathLst>
                <a:path extrusionOk="0" h="925" w="4122">
                  <a:moveTo>
                    <a:pt x="91" y="1"/>
                  </a:moveTo>
                  <a:lnTo>
                    <a:pt x="0" y="91"/>
                  </a:lnTo>
                  <a:lnTo>
                    <a:pt x="4031" y="924"/>
                  </a:lnTo>
                  <a:lnTo>
                    <a:pt x="4121" y="744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4853525" y="2100325"/>
              <a:ext cx="100800" cy="23650"/>
            </a:xfrm>
            <a:custGeom>
              <a:rect b="b" l="l" r="r" t="t"/>
              <a:pathLst>
                <a:path extrusionOk="0" h="946" w="4032">
                  <a:moveTo>
                    <a:pt x="1" y="0"/>
                  </a:moveTo>
                  <a:lnTo>
                    <a:pt x="1" y="203"/>
                  </a:lnTo>
                  <a:lnTo>
                    <a:pt x="4032" y="946"/>
                  </a:lnTo>
                  <a:lnTo>
                    <a:pt x="4032" y="76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5055075" y="2140275"/>
              <a:ext cx="101350" cy="25925"/>
            </a:xfrm>
            <a:custGeom>
              <a:rect b="b" l="l" r="r" t="t"/>
              <a:pathLst>
                <a:path extrusionOk="0" h="1037" w="4054">
                  <a:moveTo>
                    <a:pt x="0" y="1"/>
                  </a:moveTo>
                  <a:lnTo>
                    <a:pt x="0" y="203"/>
                  </a:lnTo>
                  <a:lnTo>
                    <a:pt x="4053" y="1037"/>
                  </a:lnTo>
                  <a:lnTo>
                    <a:pt x="4053" y="8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5257175" y="2182500"/>
              <a:ext cx="100775" cy="28175"/>
            </a:xfrm>
            <a:custGeom>
              <a:rect b="b" l="l" r="r" t="t"/>
              <a:pathLst>
                <a:path extrusionOk="0" h="1127" w="4031">
                  <a:moveTo>
                    <a:pt x="0" y="1"/>
                  </a:moveTo>
                  <a:lnTo>
                    <a:pt x="0" y="203"/>
                  </a:lnTo>
                  <a:lnTo>
                    <a:pt x="4031" y="1127"/>
                  </a:lnTo>
                  <a:lnTo>
                    <a:pt x="4031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3"/>
            <p:cNvSpPr/>
            <p:nvPr/>
          </p:nvSpPr>
          <p:spPr>
            <a:xfrm>
              <a:off x="5458700" y="2229800"/>
              <a:ext cx="100800" cy="30425"/>
            </a:xfrm>
            <a:custGeom>
              <a:rect b="b" l="l" r="r" t="t"/>
              <a:pathLst>
                <a:path extrusionOk="0" h="1217" w="4032">
                  <a:moveTo>
                    <a:pt x="0" y="0"/>
                  </a:moveTo>
                  <a:lnTo>
                    <a:pt x="0" y="180"/>
                  </a:lnTo>
                  <a:lnTo>
                    <a:pt x="3941" y="1216"/>
                  </a:lnTo>
                  <a:lnTo>
                    <a:pt x="4031" y="9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3"/>
            <p:cNvSpPr/>
            <p:nvPr/>
          </p:nvSpPr>
          <p:spPr>
            <a:xfrm>
              <a:off x="5657975" y="2278775"/>
              <a:ext cx="100800" cy="35475"/>
            </a:xfrm>
            <a:custGeom>
              <a:rect b="b" l="l" r="r" t="t"/>
              <a:pathLst>
                <a:path extrusionOk="0" h="1419" w="4032">
                  <a:moveTo>
                    <a:pt x="91" y="0"/>
                  </a:moveTo>
                  <a:lnTo>
                    <a:pt x="1" y="293"/>
                  </a:lnTo>
                  <a:lnTo>
                    <a:pt x="3941" y="1419"/>
                  </a:lnTo>
                  <a:lnTo>
                    <a:pt x="4031" y="1126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3"/>
            <p:cNvSpPr/>
            <p:nvPr/>
          </p:nvSpPr>
          <p:spPr>
            <a:xfrm>
              <a:off x="5855000" y="2337300"/>
              <a:ext cx="100800" cy="42250"/>
            </a:xfrm>
            <a:custGeom>
              <a:rect b="b" l="l" r="r" t="t"/>
              <a:pathLst>
                <a:path extrusionOk="0" h="1690" w="4032">
                  <a:moveTo>
                    <a:pt x="91" y="1"/>
                  </a:moveTo>
                  <a:lnTo>
                    <a:pt x="1" y="294"/>
                  </a:lnTo>
                  <a:lnTo>
                    <a:pt x="3942" y="1690"/>
                  </a:lnTo>
                  <a:lnTo>
                    <a:pt x="4032" y="133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3"/>
            <p:cNvSpPr/>
            <p:nvPr/>
          </p:nvSpPr>
          <p:spPr>
            <a:xfrm>
              <a:off x="6049800" y="2407675"/>
              <a:ext cx="98525" cy="49575"/>
            </a:xfrm>
            <a:custGeom>
              <a:rect b="b" l="l" r="r" t="t"/>
              <a:pathLst>
                <a:path extrusionOk="0" h="1983" w="3941">
                  <a:moveTo>
                    <a:pt x="90" y="1"/>
                  </a:moveTo>
                  <a:lnTo>
                    <a:pt x="0" y="293"/>
                  </a:lnTo>
                  <a:lnTo>
                    <a:pt x="3761" y="1982"/>
                  </a:lnTo>
                  <a:lnTo>
                    <a:pt x="3941" y="1599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3"/>
            <p:cNvSpPr/>
            <p:nvPr/>
          </p:nvSpPr>
          <p:spPr>
            <a:xfrm>
              <a:off x="6235000" y="2494375"/>
              <a:ext cx="94025" cy="61375"/>
            </a:xfrm>
            <a:custGeom>
              <a:rect b="b" l="l" r="r" t="t"/>
              <a:pathLst>
                <a:path extrusionOk="0" h="2455" w="3761">
                  <a:moveTo>
                    <a:pt x="203" y="0"/>
                  </a:moveTo>
                  <a:lnTo>
                    <a:pt x="0" y="293"/>
                  </a:lnTo>
                  <a:cubicBezTo>
                    <a:pt x="0" y="293"/>
                    <a:pt x="946" y="856"/>
                    <a:pt x="1779" y="1329"/>
                  </a:cubicBezTo>
                  <a:cubicBezTo>
                    <a:pt x="2252" y="1599"/>
                    <a:pt x="2635" y="1892"/>
                    <a:pt x="3018" y="2162"/>
                  </a:cubicBezTo>
                  <a:cubicBezTo>
                    <a:pt x="3288" y="2365"/>
                    <a:pt x="3581" y="2455"/>
                    <a:pt x="3581" y="2455"/>
                  </a:cubicBezTo>
                  <a:lnTo>
                    <a:pt x="3761" y="2162"/>
                  </a:lnTo>
                  <a:cubicBezTo>
                    <a:pt x="3761" y="2162"/>
                    <a:pt x="3581" y="1982"/>
                    <a:pt x="3198" y="1802"/>
                  </a:cubicBezTo>
                  <a:cubicBezTo>
                    <a:pt x="2905" y="1599"/>
                    <a:pt x="2455" y="1329"/>
                    <a:pt x="1982" y="1036"/>
                  </a:cubicBezTo>
                  <a:cubicBezTo>
                    <a:pt x="1126" y="473"/>
                    <a:pt x="203" y="0"/>
                    <a:pt x="2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3"/>
            <p:cNvSpPr/>
            <p:nvPr/>
          </p:nvSpPr>
          <p:spPr>
            <a:xfrm>
              <a:off x="6401625" y="2614275"/>
              <a:ext cx="72650" cy="86725"/>
            </a:xfrm>
            <a:custGeom>
              <a:rect b="b" l="l" r="r" t="t"/>
              <a:pathLst>
                <a:path extrusionOk="0" h="3469" w="2906">
                  <a:moveTo>
                    <a:pt x="293" y="1"/>
                  </a:moveTo>
                  <a:lnTo>
                    <a:pt x="1" y="271"/>
                  </a:lnTo>
                  <a:cubicBezTo>
                    <a:pt x="1" y="271"/>
                    <a:pt x="181" y="474"/>
                    <a:pt x="474" y="744"/>
                  </a:cubicBezTo>
                  <a:cubicBezTo>
                    <a:pt x="564" y="946"/>
                    <a:pt x="744" y="1037"/>
                    <a:pt x="946" y="1217"/>
                  </a:cubicBezTo>
                  <a:cubicBezTo>
                    <a:pt x="1036" y="1397"/>
                    <a:pt x="1217" y="1599"/>
                    <a:pt x="1419" y="1780"/>
                  </a:cubicBezTo>
                  <a:cubicBezTo>
                    <a:pt x="1509" y="1870"/>
                    <a:pt x="1509" y="2072"/>
                    <a:pt x="1599" y="2162"/>
                  </a:cubicBezTo>
                  <a:cubicBezTo>
                    <a:pt x="1689" y="2252"/>
                    <a:pt x="1780" y="2343"/>
                    <a:pt x="1780" y="2433"/>
                  </a:cubicBezTo>
                  <a:cubicBezTo>
                    <a:pt x="1982" y="2635"/>
                    <a:pt x="2072" y="2815"/>
                    <a:pt x="2162" y="2996"/>
                  </a:cubicBezTo>
                  <a:cubicBezTo>
                    <a:pt x="2343" y="3288"/>
                    <a:pt x="2545" y="3468"/>
                    <a:pt x="2545" y="3468"/>
                  </a:cubicBezTo>
                  <a:lnTo>
                    <a:pt x="2905" y="3288"/>
                  </a:lnTo>
                  <a:cubicBezTo>
                    <a:pt x="2905" y="3288"/>
                    <a:pt x="2725" y="3086"/>
                    <a:pt x="2545" y="2725"/>
                  </a:cubicBezTo>
                  <a:cubicBezTo>
                    <a:pt x="2433" y="2523"/>
                    <a:pt x="2343" y="2343"/>
                    <a:pt x="2162" y="2162"/>
                  </a:cubicBezTo>
                  <a:cubicBezTo>
                    <a:pt x="2072" y="2072"/>
                    <a:pt x="2072" y="1960"/>
                    <a:pt x="1982" y="1870"/>
                  </a:cubicBezTo>
                  <a:cubicBezTo>
                    <a:pt x="1870" y="1780"/>
                    <a:pt x="1780" y="1690"/>
                    <a:pt x="1689" y="1599"/>
                  </a:cubicBezTo>
                  <a:cubicBezTo>
                    <a:pt x="1509" y="1307"/>
                    <a:pt x="1419" y="1127"/>
                    <a:pt x="1217" y="946"/>
                  </a:cubicBezTo>
                  <a:cubicBezTo>
                    <a:pt x="1036" y="744"/>
                    <a:pt x="946" y="654"/>
                    <a:pt x="744" y="474"/>
                  </a:cubicBezTo>
                  <a:cubicBezTo>
                    <a:pt x="474" y="181"/>
                    <a:pt x="293" y="1"/>
                    <a:pt x="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3"/>
            <p:cNvSpPr/>
            <p:nvPr/>
          </p:nvSpPr>
          <p:spPr>
            <a:xfrm>
              <a:off x="6472000" y="2797225"/>
              <a:ext cx="30425" cy="103050"/>
            </a:xfrm>
            <a:custGeom>
              <a:rect b="b" l="l" r="r" t="t"/>
              <a:pathLst>
                <a:path extrusionOk="0" h="4122" w="1217">
                  <a:moveTo>
                    <a:pt x="743" y="1"/>
                  </a:moveTo>
                  <a:lnTo>
                    <a:pt x="743" y="654"/>
                  </a:lnTo>
                  <a:lnTo>
                    <a:pt x="743" y="947"/>
                  </a:lnTo>
                  <a:cubicBezTo>
                    <a:pt x="743" y="1127"/>
                    <a:pt x="743" y="1217"/>
                    <a:pt x="653" y="1307"/>
                  </a:cubicBezTo>
                  <a:cubicBezTo>
                    <a:pt x="653" y="1510"/>
                    <a:pt x="653" y="1780"/>
                    <a:pt x="563" y="2073"/>
                  </a:cubicBezTo>
                  <a:cubicBezTo>
                    <a:pt x="563" y="2253"/>
                    <a:pt x="473" y="2523"/>
                    <a:pt x="383" y="2726"/>
                  </a:cubicBezTo>
                  <a:cubicBezTo>
                    <a:pt x="383" y="2906"/>
                    <a:pt x="383" y="2996"/>
                    <a:pt x="293" y="3086"/>
                  </a:cubicBezTo>
                  <a:cubicBezTo>
                    <a:pt x="293" y="3198"/>
                    <a:pt x="293" y="3289"/>
                    <a:pt x="181" y="3379"/>
                  </a:cubicBezTo>
                  <a:cubicBezTo>
                    <a:pt x="181" y="3559"/>
                    <a:pt x="90" y="3649"/>
                    <a:pt x="90" y="3852"/>
                  </a:cubicBezTo>
                  <a:lnTo>
                    <a:pt x="0" y="3942"/>
                  </a:lnTo>
                  <a:lnTo>
                    <a:pt x="473" y="4122"/>
                  </a:lnTo>
                  <a:lnTo>
                    <a:pt x="473" y="3942"/>
                  </a:lnTo>
                  <a:cubicBezTo>
                    <a:pt x="563" y="3852"/>
                    <a:pt x="563" y="3761"/>
                    <a:pt x="653" y="3559"/>
                  </a:cubicBezTo>
                  <a:cubicBezTo>
                    <a:pt x="653" y="3469"/>
                    <a:pt x="743" y="3289"/>
                    <a:pt x="743" y="3198"/>
                  </a:cubicBezTo>
                  <a:cubicBezTo>
                    <a:pt x="743" y="3086"/>
                    <a:pt x="856" y="2996"/>
                    <a:pt x="856" y="2906"/>
                  </a:cubicBezTo>
                  <a:cubicBezTo>
                    <a:pt x="946" y="2636"/>
                    <a:pt x="946" y="2343"/>
                    <a:pt x="1036" y="2163"/>
                  </a:cubicBezTo>
                  <a:cubicBezTo>
                    <a:pt x="1126" y="1870"/>
                    <a:pt x="1126" y="1600"/>
                    <a:pt x="1126" y="1307"/>
                  </a:cubicBezTo>
                  <a:cubicBezTo>
                    <a:pt x="1126" y="1217"/>
                    <a:pt x="1216" y="1127"/>
                    <a:pt x="1216" y="1037"/>
                  </a:cubicBezTo>
                  <a:lnTo>
                    <a:pt x="1216" y="654"/>
                  </a:lnTo>
                  <a:lnTo>
                    <a:pt x="1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3"/>
            <p:cNvSpPr/>
            <p:nvPr/>
          </p:nvSpPr>
          <p:spPr>
            <a:xfrm>
              <a:off x="6371225" y="2986950"/>
              <a:ext cx="65900" cy="94025"/>
            </a:xfrm>
            <a:custGeom>
              <a:rect b="b" l="l" r="r" t="t"/>
              <a:pathLst>
                <a:path extrusionOk="0" h="3761" w="2636">
                  <a:moveTo>
                    <a:pt x="2162" y="0"/>
                  </a:moveTo>
                  <a:cubicBezTo>
                    <a:pt x="2162" y="0"/>
                    <a:pt x="1690" y="946"/>
                    <a:pt x="1127" y="1802"/>
                  </a:cubicBezTo>
                  <a:lnTo>
                    <a:pt x="1" y="3491"/>
                  </a:lnTo>
                  <a:lnTo>
                    <a:pt x="384" y="3761"/>
                  </a:lnTo>
                  <a:lnTo>
                    <a:pt x="1509" y="2072"/>
                  </a:lnTo>
                  <a:cubicBezTo>
                    <a:pt x="2072" y="1126"/>
                    <a:pt x="2635" y="293"/>
                    <a:pt x="2635" y="293"/>
                  </a:cubicBezTo>
                  <a:lnTo>
                    <a:pt x="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3"/>
            <p:cNvSpPr/>
            <p:nvPr/>
          </p:nvSpPr>
          <p:spPr>
            <a:xfrm>
              <a:off x="6244575" y="3155825"/>
              <a:ext cx="74900" cy="89550"/>
            </a:xfrm>
            <a:custGeom>
              <a:rect b="b" l="l" r="r" t="t"/>
              <a:pathLst>
                <a:path extrusionOk="0" h="3582" w="2996">
                  <a:moveTo>
                    <a:pt x="2635" y="1"/>
                  </a:moveTo>
                  <a:lnTo>
                    <a:pt x="0" y="3198"/>
                  </a:lnTo>
                  <a:lnTo>
                    <a:pt x="383" y="3581"/>
                  </a:lnTo>
                  <a:lnTo>
                    <a:pt x="2995" y="384"/>
                  </a:lnTo>
                  <a:lnTo>
                    <a:pt x="26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3"/>
            <p:cNvSpPr/>
            <p:nvPr/>
          </p:nvSpPr>
          <p:spPr>
            <a:xfrm>
              <a:off x="6106075" y="3313450"/>
              <a:ext cx="79975" cy="86725"/>
            </a:xfrm>
            <a:custGeom>
              <a:rect b="b" l="l" r="r" t="t"/>
              <a:pathLst>
                <a:path extrusionOk="0" h="3469" w="3199">
                  <a:moveTo>
                    <a:pt x="2816" y="1"/>
                  </a:moveTo>
                  <a:lnTo>
                    <a:pt x="1" y="2996"/>
                  </a:lnTo>
                  <a:lnTo>
                    <a:pt x="384" y="3468"/>
                  </a:lnTo>
                  <a:lnTo>
                    <a:pt x="3198" y="361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23"/>
            <p:cNvSpPr/>
            <p:nvPr/>
          </p:nvSpPr>
          <p:spPr>
            <a:xfrm>
              <a:off x="5960850" y="3463200"/>
              <a:ext cx="84450" cy="84475"/>
            </a:xfrm>
            <a:custGeom>
              <a:rect b="b" l="l" r="r" t="t"/>
              <a:pathLst>
                <a:path extrusionOk="0" h="3379" w="3378">
                  <a:moveTo>
                    <a:pt x="2905" y="0"/>
                  </a:moveTo>
                  <a:lnTo>
                    <a:pt x="0" y="2905"/>
                  </a:lnTo>
                  <a:lnTo>
                    <a:pt x="361" y="3378"/>
                  </a:lnTo>
                  <a:lnTo>
                    <a:pt x="3378" y="383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23"/>
            <p:cNvSpPr/>
            <p:nvPr/>
          </p:nvSpPr>
          <p:spPr>
            <a:xfrm>
              <a:off x="5808275" y="3606175"/>
              <a:ext cx="88975" cy="82225"/>
            </a:xfrm>
            <a:custGeom>
              <a:rect b="b" l="l" r="r" t="t"/>
              <a:pathLst>
                <a:path extrusionOk="0" h="3289" w="3559">
                  <a:moveTo>
                    <a:pt x="3086" y="1"/>
                  </a:moveTo>
                  <a:lnTo>
                    <a:pt x="1" y="2816"/>
                  </a:lnTo>
                  <a:lnTo>
                    <a:pt x="564" y="3289"/>
                  </a:lnTo>
                  <a:lnTo>
                    <a:pt x="3559" y="474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3"/>
            <p:cNvSpPr/>
            <p:nvPr/>
          </p:nvSpPr>
          <p:spPr>
            <a:xfrm>
              <a:off x="5655725" y="3744675"/>
              <a:ext cx="88975" cy="84450"/>
            </a:xfrm>
            <a:custGeom>
              <a:rect b="b" l="l" r="r" t="t"/>
              <a:pathLst>
                <a:path extrusionOk="0" h="3378" w="3559">
                  <a:moveTo>
                    <a:pt x="3108" y="0"/>
                  </a:moveTo>
                  <a:lnTo>
                    <a:pt x="1" y="2725"/>
                  </a:lnTo>
                  <a:lnTo>
                    <a:pt x="474" y="3378"/>
                  </a:lnTo>
                  <a:lnTo>
                    <a:pt x="3558" y="563"/>
                  </a:lnTo>
                  <a:lnTo>
                    <a:pt x="31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3"/>
            <p:cNvSpPr/>
            <p:nvPr/>
          </p:nvSpPr>
          <p:spPr>
            <a:xfrm>
              <a:off x="5498675" y="3880900"/>
              <a:ext cx="91225" cy="82225"/>
            </a:xfrm>
            <a:custGeom>
              <a:rect b="b" l="l" r="r" t="t"/>
              <a:pathLst>
                <a:path extrusionOk="0" h="3289" w="3649">
                  <a:moveTo>
                    <a:pt x="3198" y="1"/>
                  </a:moveTo>
                  <a:lnTo>
                    <a:pt x="0" y="2725"/>
                  </a:lnTo>
                  <a:lnTo>
                    <a:pt x="563" y="3288"/>
                  </a:lnTo>
                  <a:lnTo>
                    <a:pt x="3648" y="654"/>
                  </a:lnTo>
                  <a:lnTo>
                    <a:pt x="3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3"/>
            <p:cNvSpPr/>
            <p:nvPr/>
          </p:nvSpPr>
          <p:spPr>
            <a:xfrm>
              <a:off x="5339350" y="4014325"/>
              <a:ext cx="93475" cy="82200"/>
            </a:xfrm>
            <a:custGeom>
              <a:rect b="b" l="l" r="r" t="t"/>
              <a:pathLst>
                <a:path extrusionOk="0" h="3288" w="3739">
                  <a:moveTo>
                    <a:pt x="3176" y="0"/>
                  </a:moveTo>
                  <a:lnTo>
                    <a:pt x="1" y="2635"/>
                  </a:lnTo>
                  <a:lnTo>
                    <a:pt x="564" y="3288"/>
                  </a:lnTo>
                  <a:lnTo>
                    <a:pt x="3739" y="676"/>
                  </a:lnTo>
                  <a:lnTo>
                    <a:pt x="31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3"/>
            <p:cNvSpPr/>
            <p:nvPr/>
          </p:nvSpPr>
          <p:spPr>
            <a:xfrm>
              <a:off x="5179475" y="4146050"/>
              <a:ext cx="94050" cy="82225"/>
            </a:xfrm>
            <a:custGeom>
              <a:rect b="b" l="l" r="r" t="t"/>
              <a:pathLst>
                <a:path extrusionOk="0" h="3289" w="3762">
                  <a:moveTo>
                    <a:pt x="3198" y="0"/>
                  </a:moveTo>
                  <a:lnTo>
                    <a:pt x="1" y="2522"/>
                  </a:lnTo>
                  <a:lnTo>
                    <a:pt x="564" y="3288"/>
                  </a:lnTo>
                  <a:lnTo>
                    <a:pt x="3761" y="653"/>
                  </a:lnTo>
                  <a:lnTo>
                    <a:pt x="31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3"/>
            <p:cNvSpPr/>
            <p:nvPr/>
          </p:nvSpPr>
          <p:spPr>
            <a:xfrm>
              <a:off x="5015675" y="4272700"/>
              <a:ext cx="98525" cy="84475"/>
            </a:xfrm>
            <a:custGeom>
              <a:rect b="b" l="l" r="r" t="t"/>
              <a:pathLst>
                <a:path extrusionOk="0" h="3379" w="3941">
                  <a:moveTo>
                    <a:pt x="3265" y="1"/>
                  </a:moveTo>
                  <a:lnTo>
                    <a:pt x="0" y="2523"/>
                  </a:lnTo>
                  <a:lnTo>
                    <a:pt x="653" y="3379"/>
                  </a:lnTo>
                  <a:lnTo>
                    <a:pt x="3941" y="834"/>
                  </a:lnTo>
                  <a:lnTo>
                    <a:pt x="32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1" name="Google Shape;261;p23"/>
          <p:cNvSpPr txBox="1"/>
          <p:nvPr>
            <p:ph hasCustomPrompt="1" type="title"/>
          </p:nvPr>
        </p:nvSpPr>
        <p:spPr>
          <a:xfrm>
            <a:off x="714800" y="1442388"/>
            <a:ext cx="7714800" cy="145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62" name="Google Shape;262;p23"/>
          <p:cNvSpPr txBox="1"/>
          <p:nvPr>
            <p:ph idx="1" type="subTitle"/>
          </p:nvPr>
        </p:nvSpPr>
        <p:spPr>
          <a:xfrm>
            <a:off x="1641900" y="2993686"/>
            <a:ext cx="5860200" cy="457200"/>
          </a:xfrm>
          <a:prstGeom prst="rect">
            <a:avLst/>
          </a:prstGeom>
          <a:solidFill>
            <a:schemeClr val="accent1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 algn="ctr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 algn="ctr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263" name="Google Shape;263;p23"/>
          <p:cNvSpPr/>
          <p:nvPr/>
        </p:nvSpPr>
        <p:spPr>
          <a:xfrm rot="10800000">
            <a:off x="5742425" y="692640"/>
            <a:ext cx="2579100" cy="1138200"/>
          </a:xfrm>
          <a:prstGeom prst="rtTriangle">
            <a:avLst/>
          </a:prstGeom>
          <a:solidFill>
            <a:srgbClr val="1F424C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3"/>
          <p:cNvSpPr/>
          <p:nvPr/>
        </p:nvSpPr>
        <p:spPr>
          <a:xfrm rot="5400000">
            <a:off x="101400" y="1413090"/>
            <a:ext cx="2579100" cy="1138200"/>
          </a:xfrm>
          <a:prstGeom prst="rtTriangle">
            <a:avLst/>
          </a:prstGeom>
          <a:solidFill>
            <a:srgbClr val="1F424C">
              <a:alpha val="2291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solidFill>
          <a:schemeClr val="hlink"/>
        </a:solidFill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/>
          <p:nvPr/>
        </p:nvSpPr>
        <p:spPr>
          <a:xfrm>
            <a:off x="0" y="0"/>
            <a:ext cx="9144000" cy="27467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8"/>
          <p:cNvSpPr/>
          <p:nvPr/>
        </p:nvSpPr>
        <p:spPr>
          <a:xfrm>
            <a:off x="0" y="4954191"/>
            <a:ext cx="9139238" cy="20835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28"/>
          <p:cNvSpPr/>
          <p:nvPr/>
        </p:nvSpPr>
        <p:spPr>
          <a:xfrm>
            <a:off x="0" y="2713435"/>
            <a:ext cx="9147175" cy="16192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28"/>
          <p:cNvSpPr txBox="1"/>
          <p:nvPr>
            <p:ph idx="1" type="subTitle"/>
          </p:nvPr>
        </p:nvSpPr>
        <p:spPr>
          <a:xfrm>
            <a:off x="2808288" y="3112294"/>
            <a:ext cx="3455987" cy="86439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None/>
              <a:defRPr sz="2800"/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»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2" name="Google Shape;282;p28"/>
          <p:cNvSpPr txBox="1"/>
          <p:nvPr>
            <p:ph type="ctrTitle"/>
          </p:nvPr>
        </p:nvSpPr>
        <p:spPr>
          <a:xfrm>
            <a:off x="2808288" y="465535"/>
            <a:ext cx="3384550" cy="18633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28"/>
          <p:cNvSpPr txBox="1"/>
          <p:nvPr>
            <p:ph idx="10" type="dt"/>
          </p:nvPr>
        </p:nvSpPr>
        <p:spPr>
          <a:xfrm>
            <a:off x="457200" y="4954191"/>
            <a:ext cx="2133600" cy="209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4" name="Google Shape;284;p28"/>
          <p:cNvSpPr txBox="1"/>
          <p:nvPr>
            <p:ph idx="11" type="ftr"/>
          </p:nvPr>
        </p:nvSpPr>
        <p:spPr>
          <a:xfrm>
            <a:off x="3124200" y="4954191"/>
            <a:ext cx="2895600" cy="209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5" name="Google Shape;285;p28"/>
          <p:cNvSpPr txBox="1"/>
          <p:nvPr>
            <p:ph idx="12" type="sldNum"/>
          </p:nvPr>
        </p:nvSpPr>
        <p:spPr>
          <a:xfrm>
            <a:off x="6553200" y="4954191"/>
            <a:ext cx="2133600" cy="209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spcAft>
                <a:spcPts val="0"/>
              </a:spcAft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 txBox="1"/>
          <p:nvPr>
            <p:ph type="title"/>
          </p:nvPr>
        </p:nvSpPr>
        <p:spPr>
          <a:xfrm>
            <a:off x="457200" y="195263"/>
            <a:ext cx="8291513" cy="5405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9"/>
          <p:cNvSpPr txBox="1"/>
          <p:nvPr>
            <p:ph idx="1" type="body"/>
          </p:nvPr>
        </p:nvSpPr>
        <p:spPr>
          <a:xfrm>
            <a:off x="457200" y="1113235"/>
            <a:ext cx="8291513" cy="34563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"/>
          <p:cNvSpPr txBox="1"/>
          <p:nvPr>
            <p:ph type="title"/>
          </p:nvPr>
        </p:nvSpPr>
        <p:spPr>
          <a:xfrm>
            <a:off x="457200" y="195263"/>
            <a:ext cx="8291513" cy="5405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1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31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2"/>
          <p:cNvSpPr txBox="1"/>
          <p:nvPr>
            <p:ph type="title"/>
          </p:nvPr>
        </p:nvSpPr>
        <p:spPr>
          <a:xfrm>
            <a:off x="457200" y="195263"/>
            <a:ext cx="8291513" cy="5405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32"/>
          <p:cNvSpPr txBox="1"/>
          <p:nvPr>
            <p:ph idx="1" type="body"/>
          </p:nvPr>
        </p:nvSpPr>
        <p:spPr>
          <a:xfrm>
            <a:off x="457200" y="1113235"/>
            <a:ext cx="4068763" cy="34563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7" name="Google Shape;297;p32"/>
          <p:cNvSpPr txBox="1"/>
          <p:nvPr>
            <p:ph idx="2" type="body"/>
          </p:nvPr>
        </p:nvSpPr>
        <p:spPr>
          <a:xfrm>
            <a:off x="4678363" y="1113235"/>
            <a:ext cx="4070350" cy="34563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33"/>
          <p:cNvSpPr txBox="1"/>
          <p:nvPr>
            <p:ph type="title"/>
          </p:nvPr>
        </p:nvSpPr>
        <p:spPr>
          <a:xfrm>
            <a:off x="630238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33"/>
          <p:cNvSpPr txBox="1"/>
          <p:nvPr>
            <p:ph idx="1" type="body"/>
          </p:nvPr>
        </p:nvSpPr>
        <p:spPr>
          <a:xfrm>
            <a:off x="630238" y="1260872"/>
            <a:ext cx="3868737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01" name="Google Shape;301;p33"/>
          <p:cNvSpPr txBox="1"/>
          <p:nvPr>
            <p:ph idx="2" type="body"/>
          </p:nvPr>
        </p:nvSpPr>
        <p:spPr>
          <a:xfrm>
            <a:off x="630238" y="1878806"/>
            <a:ext cx="3868737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2" name="Google Shape;302;p33"/>
          <p:cNvSpPr txBox="1"/>
          <p:nvPr>
            <p:ph idx="3" type="body"/>
          </p:nvPr>
        </p:nvSpPr>
        <p:spPr>
          <a:xfrm>
            <a:off x="4629150" y="1260872"/>
            <a:ext cx="3887788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Arial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03" name="Google Shape;303;p33"/>
          <p:cNvSpPr txBox="1"/>
          <p:nvPr>
            <p:ph idx="4" type="body"/>
          </p:nvPr>
        </p:nvSpPr>
        <p:spPr>
          <a:xfrm>
            <a:off x="4629150" y="1878806"/>
            <a:ext cx="3887788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 thruBlk="1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5"/>
          <p:cNvSpPr txBox="1"/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7" name="Google Shape;307;p35"/>
          <p:cNvSpPr txBox="1"/>
          <p:nvPr>
            <p:ph idx="1" type="body"/>
          </p:nvPr>
        </p:nvSpPr>
        <p:spPr>
          <a:xfrm>
            <a:off x="3887788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»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08" name="Google Shape;308;p35"/>
          <p:cNvSpPr txBox="1"/>
          <p:nvPr>
            <p:ph idx="2" type="body"/>
          </p:nvPr>
        </p:nvSpPr>
        <p:spPr>
          <a:xfrm>
            <a:off x="630238" y="1543050"/>
            <a:ext cx="2949575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 sz="16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/>
            </a:lvl2pPr>
            <a:lvl3pPr indent="-228600" lvl="2" marL="137160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Arial"/>
              <a:buNone/>
              <a:defRPr sz="10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Arial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6"/>
          <p:cNvSpPr txBox="1"/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36"/>
          <p:cNvSpPr/>
          <p:nvPr>
            <p:ph idx="2" type="pic"/>
          </p:nvPr>
        </p:nvSpPr>
        <p:spPr>
          <a:xfrm>
            <a:off x="3887788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312" name="Google Shape;312;p36"/>
          <p:cNvSpPr txBox="1"/>
          <p:nvPr>
            <p:ph idx="1" type="body"/>
          </p:nvPr>
        </p:nvSpPr>
        <p:spPr>
          <a:xfrm>
            <a:off x="630238" y="1543050"/>
            <a:ext cx="2949575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chemeClr val="accent2"/>
              </a:buClr>
              <a:buSzPts val="1600"/>
              <a:buFont typeface="Arial"/>
              <a:buNone/>
              <a:defRPr sz="1600"/>
            </a:lvl1pPr>
            <a:lvl2pPr indent="-228600" lvl="1" marL="91440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Arial"/>
              <a:buNone/>
              <a:defRPr sz="1400"/>
            </a:lvl2pPr>
            <a:lvl3pPr indent="-228600" lvl="2" marL="1371600" algn="l">
              <a:spcBef>
                <a:spcPts val="24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Arial"/>
              <a:buNone/>
              <a:defRPr sz="12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Arial"/>
              <a:buNone/>
              <a:defRPr sz="10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Arial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7"/>
          <p:cNvSpPr txBox="1"/>
          <p:nvPr>
            <p:ph type="title"/>
          </p:nvPr>
        </p:nvSpPr>
        <p:spPr>
          <a:xfrm>
            <a:off x="457200" y="195263"/>
            <a:ext cx="8291513" cy="5405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37"/>
          <p:cNvSpPr txBox="1"/>
          <p:nvPr>
            <p:ph idx="1" type="body"/>
          </p:nvPr>
        </p:nvSpPr>
        <p:spPr>
          <a:xfrm rot="5400000">
            <a:off x="2874765" y="-1304330"/>
            <a:ext cx="3456384" cy="82915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8"/>
          <p:cNvSpPr txBox="1"/>
          <p:nvPr>
            <p:ph type="title"/>
          </p:nvPr>
        </p:nvSpPr>
        <p:spPr>
          <a:xfrm rot="5400000">
            <a:off x="5525691" y="1346597"/>
            <a:ext cx="4374356" cy="207168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8" name="Google Shape;318;p38"/>
          <p:cNvSpPr txBox="1"/>
          <p:nvPr>
            <p:ph idx="1" type="body"/>
          </p:nvPr>
        </p:nvSpPr>
        <p:spPr>
          <a:xfrm rot="5400000">
            <a:off x="1303734" y="-651272"/>
            <a:ext cx="4374356" cy="60674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accent2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theme" Target="../theme/theme4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2" Type="http://schemas.openxmlformats.org/officeDocument/2006/relationships/theme" Target="../theme/theme5.xml"/><Relationship Id="rId9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ABB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Krona One"/>
              <a:buNone/>
              <a:defRPr sz="2400">
                <a:solidFill>
                  <a:srgbClr val="FFFFFF"/>
                </a:solidFill>
                <a:latin typeface="Krona One"/>
                <a:ea typeface="Krona One"/>
                <a:cs typeface="Krona One"/>
                <a:sym typeface="Krona One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●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Ubuntu"/>
              <a:buChar char="○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Ubuntu"/>
              <a:buChar char="■"/>
              <a:defRPr>
                <a:solidFill>
                  <a:schemeClr val="dk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E2A47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5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268" name="Google Shape;268;p25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7"/>
          <p:cNvSpPr/>
          <p:nvPr/>
        </p:nvSpPr>
        <p:spPr>
          <a:xfrm>
            <a:off x="-3175" y="0"/>
            <a:ext cx="9144000" cy="8977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0" y="5051822"/>
            <a:ext cx="9144000" cy="1119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-3175" y="816769"/>
            <a:ext cx="9147175" cy="161925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7"/>
          <p:cNvSpPr txBox="1"/>
          <p:nvPr>
            <p:ph type="title"/>
          </p:nvPr>
        </p:nvSpPr>
        <p:spPr>
          <a:xfrm>
            <a:off x="457200" y="195263"/>
            <a:ext cx="8291513" cy="5405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5" name="Google Shape;275;p27"/>
          <p:cNvSpPr txBox="1"/>
          <p:nvPr>
            <p:ph idx="1" type="body"/>
          </p:nvPr>
        </p:nvSpPr>
        <p:spPr>
          <a:xfrm>
            <a:off x="457200" y="1113235"/>
            <a:ext cx="8291513" cy="34563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76" name="Google Shape;276;p27"/>
          <p:cNvSpPr/>
          <p:nvPr/>
        </p:nvSpPr>
        <p:spPr>
          <a:xfrm>
            <a:off x="0" y="5029200"/>
            <a:ext cx="9144000" cy="52388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docs.google.com/spreadsheets/d/1k9CnD8015CKD3kVkRQJnR8K1zFSQbLXkrCsbg6mfJuE/copy" TargetMode="External"/><Relationship Id="rId4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://drive.google.com/file/d/1ujB5aUGtS6jkmYpWMdrvD2xRyLSIzF8M/view" TargetMode="External"/><Relationship Id="rId4" Type="http://schemas.openxmlformats.org/officeDocument/2006/relationships/image" Target="../media/image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9"/>
          <p:cNvSpPr txBox="1"/>
          <p:nvPr>
            <p:ph type="ctrTitle"/>
          </p:nvPr>
        </p:nvSpPr>
        <p:spPr>
          <a:xfrm>
            <a:off x="4713500" y="1216038"/>
            <a:ext cx="3015000" cy="20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rgbClr val="FFFFFF"/>
                </a:solidFill>
              </a:rPr>
              <a:t>D</a:t>
            </a:r>
            <a:r>
              <a:rPr b="1" lang="en" sz="4800"/>
              <a:t>eep</a:t>
            </a:r>
            <a:r>
              <a:rPr b="1" lang="en" sz="4800">
                <a:solidFill>
                  <a:srgbClr val="FFFFFF"/>
                </a:solidFill>
              </a:rPr>
              <a:t> </a:t>
            </a:r>
            <a:r>
              <a:rPr b="1" lang="en" sz="4800">
                <a:solidFill>
                  <a:srgbClr val="FFFFFF"/>
                </a:solidFill>
              </a:rPr>
              <a:t>C</a:t>
            </a:r>
            <a:r>
              <a:rPr b="1" lang="en" sz="4800"/>
              <a:t>ars</a:t>
            </a:r>
            <a:endParaRPr b="1" sz="4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( Simulation of self-driving car using Deep Neural Network )</a:t>
            </a:r>
            <a:endParaRPr sz="1900">
              <a:solidFill>
                <a:srgbClr val="FFFFFF"/>
              </a:solidFill>
            </a:endParaRPr>
          </a:p>
        </p:txBody>
      </p:sp>
      <p:sp>
        <p:nvSpPr>
          <p:cNvPr id="324" name="Google Shape;324;p39"/>
          <p:cNvSpPr txBox="1"/>
          <p:nvPr>
            <p:ph idx="1" type="subTitle"/>
          </p:nvPr>
        </p:nvSpPr>
        <p:spPr>
          <a:xfrm>
            <a:off x="2188350" y="831850"/>
            <a:ext cx="4311600" cy="29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274E13"/>
                </a:solidFill>
                <a:latin typeface="Krona One"/>
                <a:ea typeface="Krona One"/>
                <a:cs typeface="Krona One"/>
                <a:sym typeface="Krona One"/>
              </a:rPr>
              <a:t>Final Year Design Project 2023</a:t>
            </a:r>
            <a:r>
              <a:rPr lang="en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endParaRPr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5" name="Google Shape;325;p39"/>
          <p:cNvGrpSpPr/>
          <p:nvPr/>
        </p:nvGrpSpPr>
        <p:grpSpPr>
          <a:xfrm>
            <a:off x="456969" y="1710821"/>
            <a:ext cx="4639100" cy="4172631"/>
            <a:chOff x="99093" y="1696958"/>
            <a:chExt cx="4639100" cy="4172631"/>
          </a:xfrm>
        </p:grpSpPr>
        <p:sp>
          <p:nvSpPr>
            <p:cNvPr id="326" name="Google Shape;326;p39"/>
            <p:cNvSpPr/>
            <p:nvPr/>
          </p:nvSpPr>
          <p:spPr>
            <a:xfrm rot="-3148857">
              <a:off x="4378018" y="4549484"/>
              <a:ext cx="153042" cy="279166"/>
            </a:xfrm>
            <a:custGeom>
              <a:rect b="b" l="l" r="r" t="t"/>
              <a:pathLst>
                <a:path extrusionOk="0" h="2012" w="1103">
                  <a:moveTo>
                    <a:pt x="551" y="1"/>
                  </a:moveTo>
                  <a:cubicBezTo>
                    <a:pt x="245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5" y="2012"/>
                    <a:pt x="551" y="2012"/>
                  </a:cubicBezTo>
                  <a:cubicBezTo>
                    <a:pt x="857" y="2012"/>
                    <a:pt x="1102" y="1763"/>
                    <a:pt x="1102" y="1461"/>
                  </a:cubicBezTo>
                  <a:lnTo>
                    <a:pt x="1102" y="551"/>
                  </a:lnTo>
                  <a:cubicBezTo>
                    <a:pt x="1102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9"/>
            <p:cNvSpPr/>
            <p:nvPr/>
          </p:nvSpPr>
          <p:spPr>
            <a:xfrm rot="-3148857">
              <a:off x="3735892" y="5385480"/>
              <a:ext cx="153458" cy="279166"/>
            </a:xfrm>
            <a:custGeom>
              <a:rect b="b" l="l" r="r" t="t"/>
              <a:pathLst>
                <a:path extrusionOk="0" h="2012" w="1106">
                  <a:moveTo>
                    <a:pt x="551" y="1"/>
                  </a:moveTo>
                  <a:cubicBezTo>
                    <a:pt x="249" y="1"/>
                    <a:pt x="1" y="245"/>
                    <a:pt x="1" y="551"/>
                  </a:cubicBezTo>
                  <a:lnTo>
                    <a:pt x="1" y="1461"/>
                  </a:lnTo>
                  <a:cubicBezTo>
                    <a:pt x="1" y="1763"/>
                    <a:pt x="249" y="2012"/>
                    <a:pt x="551" y="2012"/>
                  </a:cubicBezTo>
                  <a:cubicBezTo>
                    <a:pt x="857" y="2012"/>
                    <a:pt x="1105" y="1763"/>
                    <a:pt x="1105" y="1461"/>
                  </a:cubicBezTo>
                  <a:lnTo>
                    <a:pt x="1105" y="551"/>
                  </a:lnTo>
                  <a:cubicBezTo>
                    <a:pt x="1105" y="245"/>
                    <a:pt x="857" y="1"/>
                    <a:pt x="551" y="1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9"/>
            <p:cNvSpPr/>
            <p:nvPr/>
          </p:nvSpPr>
          <p:spPr>
            <a:xfrm rot="-3148857">
              <a:off x="3698353" y="3380125"/>
              <a:ext cx="248224" cy="849846"/>
            </a:xfrm>
            <a:custGeom>
              <a:rect b="b" l="l" r="r" t="t"/>
              <a:pathLst>
                <a:path extrusionOk="0" h="6125" w="1789">
                  <a:moveTo>
                    <a:pt x="892" y="0"/>
                  </a:moveTo>
                  <a:cubicBezTo>
                    <a:pt x="400" y="0"/>
                    <a:pt x="0" y="399"/>
                    <a:pt x="0" y="892"/>
                  </a:cubicBezTo>
                  <a:lnTo>
                    <a:pt x="0" y="5228"/>
                  </a:lnTo>
                  <a:cubicBezTo>
                    <a:pt x="0" y="5720"/>
                    <a:pt x="400" y="6125"/>
                    <a:pt x="892" y="6125"/>
                  </a:cubicBezTo>
                  <a:cubicBezTo>
                    <a:pt x="1389" y="6125"/>
                    <a:pt x="1598" y="5720"/>
                    <a:pt x="1598" y="5228"/>
                  </a:cubicBezTo>
                  <a:lnTo>
                    <a:pt x="1789" y="892"/>
                  </a:lnTo>
                  <a:cubicBezTo>
                    <a:pt x="1789" y="399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9"/>
            <p:cNvSpPr/>
            <p:nvPr/>
          </p:nvSpPr>
          <p:spPr>
            <a:xfrm rot="-3148857">
              <a:off x="2167281" y="2197883"/>
              <a:ext cx="274726" cy="849985"/>
            </a:xfrm>
            <a:custGeom>
              <a:rect b="b" l="l" r="r" t="t"/>
              <a:pathLst>
                <a:path extrusionOk="0" h="6126" w="1980">
                  <a:moveTo>
                    <a:pt x="892" y="0"/>
                  </a:moveTo>
                  <a:cubicBezTo>
                    <a:pt x="400" y="0"/>
                    <a:pt x="0" y="400"/>
                    <a:pt x="0" y="892"/>
                  </a:cubicBezTo>
                  <a:lnTo>
                    <a:pt x="0" y="5228"/>
                  </a:lnTo>
                  <a:cubicBezTo>
                    <a:pt x="0" y="5721"/>
                    <a:pt x="400" y="6125"/>
                    <a:pt x="892" y="6125"/>
                  </a:cubicBezTo>
                  <a:cubicBezTo>
                    <a:pt x="1389" y="6125"/>
                    <a:pt x="1789" y="5721"/>
                    <a:pt x="1789" y="5228"/>
                  </a:cubicBezTo>
                  <a:lnTo>
                    <a:pt x="1979" y="892"/>
                  </a:lnTo>
                  <a:cubicBezTo>
                    <a:pt x="1979" y="400"/>
                    <a:pt x="1389" y="0"/>
                    <a:pt x="892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9"/>
            <p:cNvSpPr/>
            <p:nvPr/>
          </p:nvSpPr>
          <p:spPr>
            <a:xfrm rot="-3148857">
              <a:off x="2670925" y="4718004"/>
              <a:ext cx="248502" cy="849846"/>
            </a:xfrm>
            <a:custGeom>
              <a:rect b="b" l="l" r="r" t="t"/>
              <a:pathLst>
                <a:path extrusionOk="0" h="6125" w="1791">
                  <a:moveTo>
                    <a:pt x="898" y="0"/>
                  </a:moveTo>
                  <a:cubicBezTo>
                    <a:pt x="400" y="0"/>
                    <a:pt x="1" y="399"/>
                    <a:pt x="1" y="892"/>
                  </a:cubicBezTo>
                  <a:lnTo>
                    <a:pt x="193" y="5228"/>
                  </a:lnTo>
                  <a:cubicBezTo>
                    <a:pt x="193" y="5720"/>
                    <a:pt x="400" y="6125"/>
                    <a:pt x="898" y="6125"/>
                  </a:cubicBezTo>
                  <a:cubicBezTo>
                    <a:pt x="1391" y="6125"/>
                    <a:pt x="1790" y="5720"/>
                    <a:pt x="1790" y="5228"/>
                  </a:cubicBezTo>
                  <a:lnTo>
                    <a:pt x="1790" y="892"/>
                  </a:lnTo>
                  <a:cubicBezTo>
                    <a:pt x="1790" y="399"/>
                    <a:pt x="1391" y="0"/>
                    <a:pt x="89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9"/>
            <p:cNvSpPr/>
            <p:nvPr/>
          </p:nvSpPr>
          <p:spPr>
            <a:xfrm rot="-3148857">
              <a:off x="1123825" y="3556727"/>
              <a:ext cx="274865" cy="849985"/>
            </a:xfrm>
            <a:custGeom>
              <a:rect b="b" l="l" r="r" t="t"/>
              <a:pathLst>
                <a:path extrusionOk="0" h="6126" w="1981">
                  <a:moveTo>
                    <a:pt x="1088" y="0"/>
                  </a:moveTo>
                  <a:cubicBezTo>
                    <a:pt x="590" y="0"/>
                    <a:pt x="0" y="400"/>
                    <a:pt x="0" y="892"/>
                  </a:cubicBezTo>
                  <a:lnTo>
                    <a:pt x="191" y="5228"/>
                  </a:lnTo>
                  <a:cubicBezTo>
                    <a:pt x="191" y="5721"/>
                    <a:pt x="590" y="6125"/>
                    <a:pt x="1088" y="6125"/>
                  </a:cubicBezTo>
                  <a:cubicBezTo>
                    <a:pt x="1581" y="6125"/>
                    <a:pt x="1980" y="5721"/>
                    <a:pt x="1980" y="5228"/>
                  </a:cubicBezTo>
                  <a:lnTo>
                    <a:pt x="1980" y="892"/>
                  </a:lnTo>
                  <a:cubicBezTo>
                    <a:pt x="1980" y="400"/>
                    <a:pt x="1581" y="0"/>
                    <a:pt x="1088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9"/>
            <p:cNvSpPr/>
            <p:nvPr/>
          </p:nvSpPr>
          <p:spPr>
            <a:xfrm rot="-3148857">
              <a:off x="1522060" y="1610405"/>
              <a:ext cx="1833448" cy="4390340"/>
            </a:xfrm>
            <a:custGeom>
              <a:rect b="b" l="l" r="r" t="t"/>
              <a:pathLst>
                <a:path extrusionOk="0" h="31642" w="13214">
                  <a:moveTo>
                    <a:pt x="1901" y="1"/>
                  </a:moveTo>
                  <a:cubicBezTo>
                    <a:pt x="848" y="1"/>
                    <a:pt x="0" y="1230"/>
                    <a:pt x="0" y="2277"/>
                  </a:cubicBezTo>
                  <a:lnTo>
                    <a:pt x="378" y="29742"/>
                  </a:lnTo>
                  <a:cubicBezTo>
                    <a:pt x="378" y="30790"/>
                    <a:pt x="1230" y="31642"/>
                    <a:pt x="2278" y="31642"/>
                  </a:cubicBezTo>
                  <a:lnTo>
                    <a:pt x="10933" y="31642"/>
                  </a:lnTo>
                  <a:cubicBezTo>
                    <a:pt x="11980" y="31642"/>
                    <a:pt x="12832" y="30790"/>
                    <a:pt x="12832" y="29742"/>
                  </a:cubicBezTo>
                  <a:lnTo>
                    <a:pt x="13213" y="2277"/>
                  </a:lnTo>
                  <a:cubicBezTo>
                    <a:pt x="13213" y="1230"/>
                    <a:pt x="12361" y="1"/>
                    <a:pt x="113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9"/>
            <p:cNvSpPr/>
            <p:nvPr/>
          </p:nvSpPr>
          <p:spPr>
            <a:xfrm rot="-3148857">
              <a:off x="1778411" y="1829794"/>
              <a:ext cx="1320488" cy="3951889"/>
            </a:xfrm>
            <a:custGeom>
              <a:rect b="b" l="l" r="r" t="t"/>
              <a:pathLst>
                <a:path extrusionOk="0" h="28482" w="9517">
                  <a:moveTo>
                    <a:pt x="1367" y="1"/>
                  </a:moveTo>
                  <a:cubicBezTo>
                    <a:pt x="613" y="1"/>
                    <a:pt x="1" y="888"/>
                    <a:pt x="1" y="1643"/>
                  </a:cubicBezTo>
                  <a:lnTo>
                    <a:pt x="89" y="9920"/>
                  </a:lnTo>
                  <a:cubicBezTo>
                    <a:pt x="160" y="9983"/>
                    <a:pt x="218" y="10063"/>
                    <a:pt x="249" y="10155"/>
                  </a:cubicBezTo>
                  <a:lnTo>
                    <a:pt x="280" y="10239"/>
                  </a:lnTo>
                  <a:cubicBezTo>
                    <a:pt x="617" y="9934"/>
                    <a:pt x="1066" y="9747"/>
                    <a:pt x="1558" y="9747"/>
                  </a:cubicBezTo>
                  <a:lnTo>
                    <a:pt x="1713" y="9747"/>
                  </a:lnTo>
                  <a:lnTo>
                    <a:pt x="1713" y="4323"/>
                  </a:lnTo>
                  <a:cubicBezTo>
                    <a:pt x="1713" y="4004"/>
                    <a:pt x="1971" y="3747"/>
                    <a:pt x="2291" y="3747"/>
                  </a:cubicBezTo>
                  <a:cubicBezTo>
                    <a:pt x="2610" y="3747"/>
                    <a:pt x="2867" y="4004"/>
                    <a:pt x="2867" y="4323"/>
                  </a:cubicBezTo>
                  <a:lnTo>
                    <a:pt x="2867" y="9747"/>
                  </a:lnTo>
                  <a:lnTo>
                    <a:pt x="6649" y="9747"/>
                  </a:lnTo>
                  <a:lnTo>
                    <a:pt x="6649" y="4323"/>
                  </a:lnTo>
                  <a:cubicBezTo>
                    <a:pt x="6649" y="4004"/>
                    <a:pt x="6906" y="3747"/>
                    <a:pt x="7226" y="3747"/>
                  </a:cubicBezTo>
                  <a:cubicBezTo>
                    <a:pt x="7545" y="3747"/>
                    <a:pt x="7803" y="4004"/>
                    <a:pt x="7803" y="4323"/>
                  </a:cubicBezTo>
                  <a:lnTo>
                    <a:pt x="7803" y="9747"/>
                  </a:lnTo>
                  <a:lnTo>
                    <a:pt x="7963" y="9747"/>
                  </a:lnTo>
                  <a:cubicBezTo>
                    <a:pt x="8451" y="9747"/>
                    <a:pt x="8899" y="9934"/>
                    <a:pt x="9236" y="10239"/>
                  </a:cubicBezTo>
                  <a:lnTo>
                    <a:pt x="9268" y="10155"/>
                  </a:lnTo>
                  <a:cubicBezTo>
                    <a:pt x="9303" y="10063"/>
                    <a:pt x="9356" y="9983"/>
                    <a:pt x="9428" y="9920"/>
                  </a:cubicBezTo>
                  <a:lnTo>
                    <a:pt x="9516" y="1643"/>
                  </a:lnTo>
                  <a:cubicBezTo>
                    <a:pt x="9516" y="888"/>
                    <a:pt x="8904" y="1"/>
                    <a:pt x="8149" y="1"/>
                  </a:cubicBezTo>
                  <a:close/>
                  <a:moveTo>
                    <a:pt x="488" y="22587"/>
                  </a:moveTo>
                  <a:lnTo>
                    <a:pt x="231" y="22964"/>
                  </a:lnTo>
                  <a:lnTo>
                    <a:pt x="275" y="27115"/>
                  </a:lnTo>
                  <a:cubicBezTo>
                    <a:pt x="275" y="27869"/>
                    <a:pt x="888" y="28481"/>
                    <a:pt x="1642" y="28481"/>
                  </a:cubicBezTo>
                  <a:lnTo>
                    <a:pt x="7873" y="28481"/>
                  </a:lnTo>
                  <a:cubicBezTo>
                    <a:pt x="8629" y="28481"/>
                    <a:pt x="9241" y="27869"/>
                    <a:pt x="9241" y="27115"/>
                  </a:cubicBezTo>
                  <a:lnTo>
                    <a:pt x="9285" y="22964"/>
                  </a:lnTo>
                  <a:lnTo>
                    <a:pt x="9028" y="22587"/>
                  </a:lnTo>
                  <a:cubicBezTo>
                    <a:pt x="8726" y="22792"/>
                    <a:pt x="8357" y="22915"/>
                    <a:pt x="7963" y="22915"/>
                  </a:cubicBezTo>
                  <a:lnTo>
                    <a:pt x="7803" y="22915"/>
                  </a:lnTo>
                  <a:lnTo>
                    <a:pt x="7803" y="26649"/>
                  </a:lnTo>
                  <a:cubicBezTo>
                    <a:pt x="7803" y="26969"/>
                    <a:pt x="7545" y="27225"/>
                    <a:pt x="7226" y="27225"/>
                  </a:cubicBezTo>
                  <a:cubicBezTo>
                    <a:pt x="6906" y="27225"/>
                    <a:pt x="6649" y="26969"/>
                    <a:pt x="6649" y="26649"/>
                  </a:cubicBezTo>
                  <a:lnTo>
                    <a:pt x="6649" y="22915"/>
                  </a:lnTo>
                  <a:lnTo>
                    <a:pt x="2867" y="22915"/>
                  </a:lnTo>
                  <a:lnTo>
                    <a:pt x="2867" y="26649"/>
                  </a:lnTo>
                  <a:cubicBezTo>
                    <a:pt x="2867" y="26969"/>
                    <a:pt x="2610" y="27225"/>
                    <a:pt x="2291" y="27225"/>
                  </a:cubicBezTo>
                  <a:cubicBezTo>
                    <a:pt x="1971" y="27225"/>
                    <a:pt x="1713" y="26969"/>
                    <a:pt x="1713" y="26649"/>
                  </a:cubicBezTo>
                  <a:lnTo>
                    <a:pt x="1713" y="22915"/>
                  </a:lnTo>
                  <a:lnTo>
                    <a:pt x="1558" y="22915"/>
                  </a:lnTo>
                  <a:cubicBezTo>
                    <a:pt x="1158" y="22915"/>
                    <a:pt x="794" y="22792"/>
                    <a:pt x="488" y="2258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9"/>
            <p:cNvSpPr/>
            <p:nvPr/>
          </p:nvSpPr>
          <p:spPr>
            <a:xfrm rot="-3148857">
              <a:off x="2287066" y="2553783"/>
              <a:ext cx="160118" cy="3257721"/>
            </a:xfrm>
            <a:custGeom>
              <a:rect b="b" l="l" r="r" t="t"/>
              <a:pathLst>
                <a:path extrusionOk="0" h="23479" w="1154">
                  <a:moveTo>
                    <a:pt x="578" y="0"/>
                  </a:moveTo>
                  <a:cubicBezTo>
                    <a:pt x="258" y="0"/>
                    <a:pt x="0" y="257"/>
                    <a:pt x="0" y="576"/>
                  </a:cubicBezTo>
                  <a:lnTo>
                    <a:pt x="0" y="22902"/>
                  </a:lnTo>
                  <a:cubicBezTo>
                    <a:pt x="0" y="23222"/>
                    <a:pt x="258" y="23478"/>
                    <a:pt x="578" y="23478"/>
                  </a:cubicBezTo>
                  <a:cubicBezTo>
                    <a:pt x="897" y="23478"/>
                    <a:pt x="1154" y="23222"/>
                    <a:pt x="1154" y="22902"/>
                  </a:cubicBezTo>
                  <a:lnTo>
                    <a:pt x="1154" y="576"/>
                  </a:lnTo>
                  <a:cubicBezTo>
                    <a:pt x="1154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9"/>
            <p:cNvSpPr/>
            <p:nvPr/>
          </p:nvSpPr>
          <p:spPr>
            <a:xfrm rot="-3148857">
              <a:off x="2704028" y="2010576"/>
              <a:ext cx="160395" cy="3257721"/>
            </a:xfrm>
            <a:custGeom>
              <a:rect b="b" l="l" r="r" t="t"/>
              <a:pathLst>
                <a:path extrusionOk="0" h="23479" w="1156">
                  <a:moveTo>
                    <a:pt x="578" y="0"/>
                  </a:moveTo>
                  <a:cubicBezTo>
                    <a:pt x="258" y="0"/>
                    <a:pt x="1" y="257"/>
                    <a:pt x="1" y="576"/>
                  </a:cubicBezTo>
                  <a:lnTo>
                    <a:pt x="1" y="22902"/>
                  </a:lnTo>
                  <a:cubicBezTo>
                    <a:pt x="1" y="23222"/>
                    <a:pt x="258" y="23478"/>
                    <a:pt x="578" y="23478"/>
                  </a:cubicBezTo>
                  <a:cubicBezTo>
                    <a:pt x="897" y="23478"/>
                    <a:pt x="1155" y="23222"/>
                    <a:pt x="1155" y="22902"/>
                  </a:cubicBezTo>
                  <a:lnTo>
                    <a:pt x="1155" y="576"/>
                  </a:lnTo>
                  <a:cubicBezTo>
                    <a:pt x="1155" y="257"/>
                    <a:pt x="897" y="0"/>
                    <a:pt x="5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9"/>
            <p:cNvSpPr/>
            <p:nvPr/>
          </p:nvSpPr>
          <p:spPr>
            <a:xfrm rot="-3148857">
              <a:off x="1961040" y="3068840"/>
              <a:ext cx="1415254" cy="1827204"/>
            </a:xfrm>
            <a:custGeom>
              <a:rect b="b" l="l" r="r" t="t"/>
              <a:pathLst>
                <a:path extrusionOk="0" h="13169" w="10200">
                  <a:moveTo>
                    <a:pt x="1900" y="0"/>
                  </a:moveTo>
                  <a:cubicBezTo>
                    <a:pt x="849" y="0"/>
                    <a:pt x="1" y="848"/>
                    <a:pt x="1" y="1895"/>
                  </a:cubicBezTo>
                  <a:lnTo>
                    <a:pt x="1" y="11269"/>
                  </a:lnTo>
                  <a:cubicBezTo>
                    <a:pt x="1" y="12316"/>
                    <a:pt x="849" y="13168"/>
                    <a:pt x="1900" y="13168"/>
                  </a:cubicBezTo>
                  <a:lnTo>
                    <a:pt x="8305" y="13168"/>
                  </a:lnTo>
                  <a:cubicBezTo>
                    <a:pt x="9352" y="13168"/>
                    <a:pt x="10200" y="12316"/>
                    <a:pt x="10200" y="11269"/>
                  </a:cubicBezTo>
                  <a:lnTo>
                    <a:pt x="10200" y="1895"/>
                  </a:lnTo>
                  <a:cubicBezTo>
                    <a:pt x="10200" y="848"/>
                    <a:pt x="9352" y="0"/>
                    <a:pt x="8305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9"/>
            <p:cNvSpPr/>
            <p:nvPr/>
          </p:nvSpPr>
          <p:spPr>
            <a:xfrm rot="-3148857">
              <a:off x="1766466" y="3674493"/>
              <a:ext cx="471196" cy="988874"/>
            </a:xfrm>
            <a:custGeom>
              <a:rect b="b" l="l" r="r" t="t"/>
              <a:pathLst>
                <a:path extrusionOk="0" h="7127" w="3396">
                  <a:moveTo>
                    <a:pt x="643" y="0"/>
                  </a:moveTo>
                  <a:cubicBezTo>
                    <a:pt x="580" y="0"/>
                    <a:pt x="516" y="11"/>
                    <a:pt x="453" y="33"/>
                  </a:cubicBezTo>
                  <a:cubicBezTo>
                    <a:pt x="155" y="140"/>
                    <a:pt x="0" y="463"/>
                    <a:pt x="107" y="762"/>
                  </a:cubicBezTo>
                  <a:lnTo>
                    <a:pt x="2215" y="6744"/>
                  </a:lnTo>
                  <a:cubicBezTo>
                    <a:pt x="2299" y="6979"/>
                    <a:pt x="2521" y="7126"/>
                    <a:pt x="2752" y="7126"/>
                  </a:cubicBezTo>
                  <a:cubicBezTo>
                    <a:pt x="2818" y="7126"/>
                    <a:pt x="2881" y="7113"/>
                    <a:pt x="2943" y="7090"/>
                  </a:cubicBezTo>
                  <a:cubicBezTo>
                    <a:pt x="3240" y="6988"/>
                    <a:pt x="3395" y="6660"/>
                    <a:pt x="3289" y="6363"/>
                  </a:cubicBezTo>
                  <a:lnTo>
                    <a:pt x="1181" y="379"/>
                  </a:lnTo>
                  <a:cubicBezTo>
                    <a:pt x="1100" y="148"/>
                    <a:pt x="879" y="0"/>
                    <a:pt x="6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9"/>
            <p:cNvSpPr/>
            <p:nvPr/>
          </p:nvSpPr>
          <p:spPr>
            <a:xfrm rot="-3148857">
              <a:off x="2642768" y="4579204"/>
              <a:ext cx="465785" cy="577895"/>
            </a:xfrm>
            <a:custGeom>
              <a:rect b="b" l="l" r="r" t="t"/>
              <a:pathLst>
                <a:path extrusionOk="0" h="4165" w="3357">
                  <a:moveTo>
                    <a:pt x="2709" y="0"/>
                  </a:moveTo>
                  <a:cubicBezTo>
                    <a:pt x="2526" y="0"/>
                    <a:pt x="2346" y="88"/>
                    <a:pt x="2238" y="250"/>
                  </a:cubicBezTo>
                  <a:lnTo>
                    <a:pt x="179" y="3272"/>
                  </a:lnTo>
                  <a:cubicBezTo>
                    <a:pt x="1" y="3534"/>
                    <a:pt x="72" y="3888"/>
                    <a:pt x="330" y="4066"/>
                  </a:cubicBezTo>
                  <a:cubicBezTo>
                    <a:pt x="427" y="4133"/>
                    <a:pt x="538" y="4164"/>
                    <a:pt x="649" y="4164"/>
                  </a:cubicBezTo>
                  <a:cubicBezTo>
                    <a:pt x="831" y="4164"/>
                    <a:pt x="1013" y="4075"/>
                    <a:pt x="1123" y="3915"/>
                  </a:cubicBezTo>
                  <a:lnTo>
                    <a:pt x="3179" y="893"/>
                  </a:lnTo>
                  <a:cubicBezTo>
                    <a:pt x="3356" y="631"/>
                    <a:pt x="3286" y="276"/>
                    <a:pt x="3028" y="98"/>
                  </a:cubicBezTo>
                  <a:cubicBezTo>
                    <a:pt x="2930" y="32"/>
                    <a:pt x="2819" y="0"/>
                    <a:pt x="270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9"/>
            <p:cNvSpPr/>
            <p:nvPr/>
          </p:nvSpPr>
          <p:spPr>
            <a:xfrm rot="-3148857">
              <a:off x="2222276" y="4528627"/>
              <a:ext cx="454546" cy="105312"/>
            </a:xfrm>
            <a:custGeom>
              <a:rect b="b" l="l" r="r" t="t"/>
              <a:pathLst>
                <a:path extrusionOk="0" h="759" w="3276">
                  <a:moveTo>
                    <a:pt x="381" y="0"/>
                  </a:moveTo>
                  <a:cubicBezTo>
                    <a:pt x="168" y="0"/>
                    <a:pt x="0" y="169"/>
                    <a:pt x="0" y="378"/>
                  </a:cubicBezTo>
                  <a:cubicBezTo>
                    <a:pt x="0" y="591"/>
                    <a:pt x="168" y="759"/>
                    <a:pt x="381" y="759"/>
                  </a:cubicBezTo>
                  <a:lnTo>
                    <a:pt x="2899" y="759"/>
                  </a:lnTo>
                  <a:cubicBezTo>
                    <a:pt x="3107" y="759"/>
                    <a:pt x="3276" y="591"/>
                    <a:pt x="3276" y="378"/>
                  </a:cubicBezTo>
                  <a:cubicBezTo>
                    <a:pt x="3276" y="169"/>
                    <a:pt x="3107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9"/>
            <p:cNvSpPr/>
            <p:nvPr/>
          </p:nvSpPr>
          <p:spPr>
            <a:xfrm rot="-3148857">
              <a:off x="2441102" y="2795798"/>
              <a:ext cx="471335" cy="988874"/>
            </a:xfrm>
            <a:custGeom>
              <a:rect b="b" l="l" r="r" t="t"/>
              <a:pathLst>
                <a:path extrusionOk="0" h="7127" w="3397">
                  <a:moveTo>
                    <a:pt x="2754" y="0"/>
                  </a:moveTo>
                  <a:cubicBezTo>
                    <a:pt x="2519" y="0"/>
                    <a:pt x="2300" y="148"/>
                    <a:pt x="2216" y="379"/>
                  </a:cubicBezTo>
                  <a:lnTo>
                    <a:pt x="107" y="6363"/>
                  </a:lnTo>
                  <a:cubicBezTo>
                    <a:pt x="0" y="6660"/>
                    <a:pt x="156" y="6988"/>
                    <a:pt x="453" y="7090"/>
                  </a:cubicBezTo>
                  <a:cubicBezTo>
                    <a:pt x="516" y="7113"/>
                    <a:pt x="582" y="7126"/>
                    <a:pt x="645" y="7126"/>
                  </a:cubicBezTo>
                  <a:cubicBezTo>
                    <a:pt x="879" y="7126"/>
                    <a:pt x="1097" y="6979"/>
                    <a:pt x="1182" y="6744"/>
                  </a:cubicBezTo>
                  <a:lnTo>
                    <a:pt x="3290" y="762"/>
                  </a:lnTo>
                  <a:cubicBezTo>
                    <a:pt x="3396" y="463"/>
                    <a:pt x="3241" y="140"/>
                    <a:pt x="2943" y="33"/>
                  </a:cubicBezTo>
                  <a:cubicBezTo>
                    <a:pt x="2881" y="11"/>
                    <a:pt x="2817" y="0"/>
                    <a:pt x="275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9"/>
            <p:cNvSpPr/>
            <p:nvPr/>
          </p:nvSpPr>
          <p:spPr>
            <a:xfrm rot="-3148857">
              <a:off x="3345367" y="3664633"/>
              <a:ext cx="465091" cy="577895"/>
            </a:xfrm>
            <a:custGeom>
              <a:rect b="b" l="l" r="r" t="t"/>
              <a:pathLst>
                <a:path extrusionOk="0" h="4165" w="3352">
                  <a:moveTo>
                    <a:pt x="644" y="0"/>
                  </a:moveTo>
                  <a:cubicBezTo>
                    <a:pt x="534" y="0"/>
                    <a:pt x="423" y="32"/>
                    <a:pt x="326" y="98"/>
                  </a:cubicBezTo>
                  <a:cubicBezTo>
                    <a:pt x="68" y="276"/>
                    <a:pt x="1" y="631"/>
                    <a:pt x="174" y="893"/>
                  </a:cubicBezTo>
                  <a:lnTo>
                    <a:pt x="2233" y="3915"/>
                  </a:lnTo>
                  <a:cubicBezTo>
                    <a:pt x="2340" y="4075"/>
                    <a:pt x="2522" y="4164"/>
                    <a:pt x="2704" y="4164"/>
                  </a:cubicBezTo>
                  <a:cubicBezTo>
                    <a:pt x="2815" y="4164"/>
                    <a:pt x="2926" y="4133"/>
                    <a:pt x="3024" y="4066"/>
                  </a:cubicBezTo>
                  <a:cubicBezTo>
                    <a:pt x="3286" y="3888"/>
                    <a:pt x="3352" y="3534"/>
                    <a:pt x="3175" y="3272"/>
                  </a:cubicBezTo>
                  <a:lnTo>
                    <a:pt x="1119" y="250"/>
                  </a:lnTo>
                  <a:cubicBezTo>
                    <a:pt x="1008" y="88"/>
                    <a:pt x="828" y="0"/>
                    <a:pt x="6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9"/>
            <p:cNvSpPr/>
            <p:nvPr/>
          </p:nvSpPr>
          <p:spPr>
            <a:xfrm rot="-3148857">
              <a:off x="2963245" y="3563543"/>
              <a:ext cx="454685" cy="105312"/>
            </a:xfrm>
            <a:custGeom>
              <a:rect b="b" l="l" r="r" t="t"/>
              <a:pathLst>
                <a:path extrusionOk="0" h="759" w="3277">
                  <a:moveTo>
                    <a:pt x="379" y="0"/>
                  </a:moveTo>
                  <a:cubicBezTo>
                    <a:pt x="170" y="0"/>
                    <a:pt x="1" y="169"/>
                    <a:pt x="1" y="378"/>
                  </a:cubicBezTo>
                  <a:cubicBezTo>
                    <a:pt x="1" y="591"/>
                    <a:pt x="170" y="759"/>
                    <a:pt x="379" y="759"/>
                  </a:cubicBezTo>
                  <a:lnTo>
                    <a:pt x="2899" y="759"/>
                  </a:lnTo>
                  <a:cubicBezTo>
                    <a:pt x="3108" y="759"/>
                    <a:pt x="3276" y="591"/>
                    <a:pt x="3276" y="378"/>
                  </a:cubicBezTo>
                  <a:cubicBezTo>
                    <a:pt x="3276" y="169"/>
                    <a:pt x="3108" y="0"/>
                    <a:pt x="28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9"/>
            <p:cNvSpPr/>
            <p:nvPr/>
          </p:nvSpPr>
          <p:spPr>
            <a:xfrm rot="-3148857">
              <a:off x="2262403" y="3612999"/>
              <a:ext cx="1063106" cy="931293"/>
            </a:xfrm>
            <a:custGeom>
              <a:rect b="b" l="l" r="r" t="t"/>
              <a:pathLst>
                <a:path extrusionOk="0" h="6712" w="7662">
                  <a:moveTo>
                    <a:pt x="0" y="1"/>
                  </a:moveTo>
                  <a:lnTo>
                    <a:pt x="0" y="6712"/>
                  </a:lnTo>
                  <a:lnTo>
                    <a:pt x="7661" y="6712"/>
                  </a:lnTo>
                  <a:lnTo>
                    <a:pt x="766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9"/>
            <p:cNvSpPr/>
            <p:nvPr/>
          </p:nvSpPr>
          <p:spPr>
            <a:xfrm rot="-3148857">
              <a:off x="2368963" y="3705962"/>
              <a:ext cx="849985" cy="745367"/>
            </a:xfrm>
            <a:custGeom>
              <a:rect b="b" l="l" r="r" t="t"/>
              <a:pathLst>
                <a:path extrusionOk="0" h="5372" w="6126">
                  <a:moveTo>
                    <a:pt x="0" y="1"/>
                  </a:moveTo>
                  <a:lnTo>
                    <a:pt x="0" y="5371"/>
                  </a:lnTo>
                  <a:lnTo>
                    <a:pt x="6125" y="5371"/>
                  </a:lnTo>
                  <a:lnTo>
                    <a:pt x="612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9"/>
            <p:cNvSpPr/>
            <p:nvPr/>
          </p:nvSpPr>
          <p:spPr>
            <a:xfrm rot="-3148857">
              <a:off x="1661390" y="3669864"/>
              <a:ext cx="427767" cy="112249"/>
            </a:xfrm>
            <a:custGeom>
              <a:rect b="b" l="l" r="r" t="t"/>
              <a:pathLst>
                <a:path extrusionOk="0" h="809" w="3083">
                  <a:moveTo>
                    <a:pt x="1636" y="1"/>
                  </a:moveTo>
                  <a:cubicBezTo>
                    <a:pt x="1575" y="1"/>
                    <a:pt x="1512" y="2"/>
                    <a:pt x="1450" y="5"/>
                  </a:cubicBezTo>
                  <a:cubicBezTo>
                    <a:pt x="1037" y="22"/>
                    <a:pt x="598" y="120"/>
                    <a:pt x="305" y="325"/>
                  </a:cubicBezTo>
                  <a:cubicBezTo>
                    <a:pt x="233" y="373"/>
                    <a:pt x="171" y="432"/>
                    <a:pt x="127" y="489"/>
                  </a:cubicBezTo>
                  <a:cubicBezTo>
                    <a:pt x="79" y="542"/>
                    <a:pt x="47" y="604"/>
                    <a:pt x="30" y="653"/>
                  </a:cubicBezTo>
                  <a:cubicBezTo>
                    <a:pt x="0" y="751"/>
                    <a:pt x="15" y="804"/>
                    <a:pt x="12" y="808"/>
                  </a:cubicBezTo>
                  <a:lnTo>
                    <a:pt x="12" y="808"/>
                  </a:lnTo>
                  <a:cubicBezTo>
                    <a:pt x="15" y="806"/>
                    <a:pt x="27" y="797"/>
                    <a:pt x="43" y="782"/>
                  </a:cubicBezTo>
                  <a:cubicBezTo>
                    <a:pt x="56" y="764"/>
                    <a:pt x="87" y="741"/>
                    <a:pt x="122" y="719"/>
                  </a:cubicBezTo>
                  <a:cubicBezTo>
                    <a:pt x="159" y="698"/>
                    <a:pt x="202" y="680"/>
                    <a:pt x="256" y="662"/>
                  </a:cubicBezTo>
                  <a:cubicBezTo>
                    <a:pt x="309" y="649"/>
                    <a:pt x="366" y="635"/>
                    <a:pt x="438" y="626"/>
                  </a:cubicBezTo>
                  <a:cubicBezTo>
                    <a:pt x="704" y="591"/>
                    <a:pt x="1085" y="591"/>
                    <a:pt x="1476" y="573"/>
                  </a:cubicBezTo>
                  <a:cubicBezTo>
                    <a:pt x="1867" y="555"/>
                    <a:pt x="2271" y="516"/>
                    <a:pt x="2577" y="444"/>
                  </a:cubicBezTo>
                  <a:cubicBezTo>
                    <a:pt x="2728" y="409"/>
                    <a:pt x="2857" y="373"/>
                    <a:pt x="2945" y="338"/>
                  </a:cubicBezTo>
                  <a:cubicBezTo>
                    <a:pt x="3039" y="303"/>
                    <a:pt x="3083" y="272"/>
                    <a:pt x="3083" y="272"/>
                  </a:cubicBezTo>
                  <a:cubicBezTo>
                    <a:pt x="3083" y="272"/>
                    <a:pt x="3029" y="254"/>
                    <a:pt x="2941" y="223"/>
                  </a:cubicBezTo>
                  <a:cubicBezTo>
                    <a:pt x="2853" y="196"/>
                    <a:pt x="2728" y="156"/>
                    <a:pt x="2577" y="116"/>
                  </a:cubicBezTo>
                  <a:cubicBezTo>
                    <a:pt x="2324" y="52"/>
                    <a:pt x="1990" y="1"/>
                    <a:pt x="1636" y="1"/>
                  </a:cubicBezTo>
                  <a:close/>
                  <a:moveTo>
                    <a:pt x="12" y="808"/>
                  </a:moveTo>
                  <a:cubicBezTo>
                    <a:pt x="12" y="808"/>
                    <a:pt x="12" y="809"/>
                    <a:pt x="12" y="809"/>
                  </a:cubicBezTo>
                  <a:cubicBezTo>
                    <a:pt x="12" y="809"/>
                    <a:pt x="12" y="808"/>
                    <a:pt x="12" y="808"/>
                  </a:cubicBezTo>
                  <a:close/>
                </a:path>
              </a:pathLst>
            </a:custGeom>
            <a:solidFill>
              <a:srgbClr val="435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9"/>
            <p:cNvSpPr/>
            <p:nvPr/>
          </p:nvSpPr>
          <p:spPr>
            <a:xfrm rot="-3148857">
              <a:off x="1613786" y="4287710"/>
              <a:ext cx="263626" cy="263903"/>
            </a:xfrm>
            <a:custGeom>
              <a:rect b="b" l="l" r="r" t="t"/>
              <a:pathLst>
                <a:path extrusionOk="0" h="1902" w="1900">
                  <a:moveTo>
                    <a:pt x="1900" y="1"/>
                  </a:moveTo>
                  <a:lnTo>
                    <a:pt x="1" y="1385"/>
                  </a:lnTo>
                  <a:lnTo>
                    <a:pt x="1" y="1901"/>
                  </a:lnTo>
                  <a:lnTo>
                    <a:pt x="1900" y="1741"/>
                  </a:lnTo>
                  <a:lnTo>
                    <a:pt x="190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9"/>
            <p:cNvSpPr/>
            <p:nvPr/>
          </p:nvSpPr>
          <p:spPr>
            <a:xfrm rot="-3148857">
              <a:off x="2720929" y="2845833"/>
              <a:ext cx="263626" cy="263903"/>
            </a:xfrm>
            <a:custGeom>
              <a:rect b="b" l="l" r="r" t="t"/>
              <a:pathLst>
                <a:path extrusionOk="0" h="1902" w="1900">
                  <a:moveTo>
                    <a:pt x="1" y="1"/>
                  </a:moveTo>
                  <a:lnTo>
                    <a:pt x="1" y="1741"/>
                  </a:lnTo>
                  <a:lnTo>
                    <a:pt x="1900" y="1901"/>
                  </a:lnTo>
                  <a:lnTo>
                    <a:pt x="1900" y="138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9"/>
            <p:cNvSpPr/>
            <p:nvPr/>
          </p:nvSpPr>
          <p:spPr>
            <a:xfrm rot="-3148857">
              <a:off x="2630302" y="4148719"/>
              <a:ext cx="92547" cy="1673330"/>
            </a:xfrm>
            <a:custGeom>
              <a:rect b="b" l="l" r="r" t="t"/>
              <a:pathLst>
                <a:path extrusionOk="0" h="12060" w="667">
                  <a:moveTo>
                    <a:pt x="209" y="1"/>
                  </a:moveTo>
                  <a:cubicBezTo>
                    <a:pt x="93" y="1"/>
                    <a:pt x="1" y="97"/>
                    <a:pt x="5" y="214"/>
                  </a:cubicBezTo>
                  <a:lnTo>
                    <a:pt x="58" y="2774"/>
                  </a:lnTo>
                  <a:cubicBezTo>
                    <a:pt x="120" y="2659"/>
                    <a:pt x="244" y="2579"/>
                    <a:pt x="390" y="2579"/>
                  </a:cubicBezTo>
                  <a:lnTo>
                    <a:pt x="470" y="2579"/>
                  </a:lnTo>
                  <a:lnTo>
                    <a:pt x="422" y="204"/>
                  </a:lnTo>
                  <a:cubicBezTo>
                    <a:pt x="422" y="89"/>
                    <a:pt x="324" y="1"/>
                    <a:pt x="214" y="1"/>
                  </a:cubicBezTo>
                  <a:close/>
                  <a:moveTo>
                    <a:pt x="62" y="3156"/>
                  </a:moveTo>
                  <a:lnTo>
                    <a:pt x="244" y="11851"/>
                  </a:lnTo>
                  <a:cubicBezTo>
                    <a:pt x="249" y="11966"/>
                    <a:pt x="342" y="12060"/>
                    <a:pt x="458" y="12060"/>
                  </a:cubicBezTo>
                  <a:lnTo>
                    <a:pt x="462" y="12060"/>
                  </a:lnTo>
                  <a:cubicBezTo>
                    <a:pt x="577" y="12054"/>
                    <a:pt x="666" y="11958"/>
                    <a:pt x="666" y="11841"/>
                  </a:cubicBezTo>
                  <a:lnTo>
                    <a:pt x="599" y="8678"/>
                  </a:lnTo>
                  <a:cubicBezTo>
                    <a:pt x="577" y="8664"/>
                    <a:pt x="550" y="8651"/>
                    <a:pt x="529" y="8637"/>
                  </a:cubicBezTo>
                  <a:cubicBezTo>
                    <a:pt x="271" y="8459"/>
                    <a:pt x="200" y="8105"/>
                    <a:pt x="378" y="7843"/>
                  </a:cubicBezTo>
                  <a:lnTo>
                    <a:pt x="577" y="7554"/>
                  </a:lnTo>
                  <a:lnTo>
                    <a:pt x="488" y="3338"/>
                  </a:lnTo>
                  <a:lnTo>
                    <a:pt x="390" y="3338"/>
                  </a:lnTo>
                  <a:cubicBezTo>
                    <a:pt x="253" y="3338"/>
                    <a:pt x="129" y="3262"/>
                    <a:pt x="62" y="3156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9"/>
            <p:cNvSpPr/>
            <p:nvPr/>
          </p:nvSpPr>
          <p:spPr>
            <a:xfrm rot="-3148857">
              <a:off x="2883838" y="5076300"/>
              <a:ext cx="55639" cy="156094"/>
            </a:xfrm>
            <a:custGeom>
              <a:rect b="b" l="l" r="r" t="t"/>
              <a:pathLst>
                <a:path extrusionOk="0" h="1125" w="401">
                  <a:moveTo>
                    <a:pt x="378" y="1"/>
                  </a:moveTo>
                  <a:lnTo>
                    <a:pt x="179" y="290"/>
                  </a:lnTo>
                  <a:cubicBezTo>
                    <a:pt x="1" y="552"/>
                    <a:pt x="72" y="906"/>
                    <a:pt x="330" y="1084"/>
                  </a:cubicBezTo>
                  <a:cubicBezTo>
                    <a:pt x="351" y="1098"/>
                    <a:pt x="378" y="1111"/>
                    <a:pt x="400" y="1125"/>
                  </a:cubicBezTo>
                  <a:lnTo>
                    <a:pt x="3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9"/>
            <p:cNvSpPr/>
            <p:nvPr/>
          </p:nvSpPr>
          <p:spPr>
            <a:xfrm rot="-3148857">
              <a:off x="2303584" y="4679781"/>
              <a:ext cx="59801" cy="105312"/>
            </a:xfrm>
            <a:custGeom>
              <a:rect b="b" l="l" r="r" t="t"/>
              <a:pathLst>
                <a:path extrusionOk="0" h="759" w="431">
                  <a:moveTo>
                    <a:pt x="332" y="0"/>
                  </a:moveTo>
                  <a:cubicBezTo>
                    <a:pt x="186" y="0"/>
                    <a:pt x="62" y="80"/>
                    <a:pt x="0" y="195"/>
                  </a:cubicBezTo>
                  <a:lnTo>
                    <a:pt x="4" y="577"/>
                  </a:lnTo>
                  <a:cubicBezTo>
                    <a:pt x="71" y="683"/>
                    <a:pt x="195" y="759"/>
                    <a:pt x="332" y="759"/>
                  </a:cubicBezTo>
                  <a:lnTo>
                    <a:pt x="430" y="759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9"/>
            <p:cNvSpPr/>
            <p:nvPr/>
          </p:nvSpPr>
          <p:spPr>
            <a:xfrm rot="-3148857">
              <a:off x="3593481" y="2894423"/>
              <a:ext cx="92408" cy="1673330"/>
            </a:xfrm>
            <a:custGeom>
              <a:rect b="b" l="l" r="r" t="t"/>
              <a:pathLst>
                <a:path extrusionOk="0" h="12060" w="666">
                  <a:moveTo>
                    <a:pt x="453" y="1"/>
                  </a:moveTo>
                  <a:cubicBezTo>
                    <a:pt x="342" y="1"/>
                    <a:pt x="244" y="89"/>
                    <a:pt x="244" y="204"/>
                  </a:cubicBezTo>
                  <a:lnTo>
                    <a:pt x="195" y="2579"/>
                  </a:lnTo>
                  <a:lnTo>
                    <a:pt x="279" y="2579"/>
                  </a:lnTo>
                  <a:cubicBezTo>
                    <a:pt x="422" y="2579"/>
                    <a:pt x="546" y="2659"/>
                    <a:pt x="609" y="2774"/>
                  </a:cubicBezTo>
                  <a:lnTo>
                    <a:pt x="662" y="214"/>
                  </a:lnTo>
                  <a:cubicBezTo>
                    <a:pt x="666" y="97"/>
                    <a:pt x="572" y="1"/>
                    <a:pt x="457" y="1"/>
                  </a:cubicBezTo>
                  <a:close/>
                  <a:moveTo>
                    <a:pt x="603" y="3156"/>
                  </a:moveTo>
                  <a:lnTo>
                    <a:pt x="603" y="3156"/>
                  </a:lnTo>
                  <a:cubicBezTo>
                    <a:pt x="537" y="3262"/>
                    <a:pt x="413" y="3338"/>
                    <a:pt x="279" y="3338"/>
                  </a:cubicBezTo>
                  <a:lnTo>
                    <a:pt x="177" y="3338"/>
                  </a:lnTo>
                  <a:lnTo>
                    <a:pt x="89" y="7554"/>
                  </a:lnTo>
                  <a:lnTo>
                    <a:pt x="289" y="7843"/>
                  </a:lnTo>
                  <a:cubicBezTo>
                    <a:pt x="466" y="8105"/>
                    <a:pt x="400" y="8459"/>
                    <a:pt x="138" y="8637"/>
                  </a:cubicBezTo>
                  <a:cubicBezTo>
                    <a:pt x="115" y="8651"/>
                    <a:pt x="89" y="8664"/>
                    <a:pt x="66" y="8678"/>
                  </a:cubicBezTo>
                  <a:lnTo>
                    <a:pt x="0" y="11841"/>
                  </a:lnTo>
                  <a:cubicBezTo>
                    <a:pt x="0" y="11958"/>
                    <a:pt x="89" y="12054"/>
                    <a:pt x="204" y="12060"/>
                  </a:cubicBezTo>
                  <a:lnTo>
                    <a:pt x="209" y="12060"/>
                  </a:lnTo>
                  <a:cubicBezTo>
                    <a:pt x="324" y="12060"/>
                    <a:pt x="417" y="11966"/>
                    <a:pt x="422" y="11851"/>
                  </a:cubicBezTo>
                  <a:lnTo>
                    <a:pt x="603" y="3156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9"/>
            <p:cNvSpPr/>
            <p:nvPr/>
          </p:nvSpPr>
          <p:spPr>
            <a:xfrm rot="-3148857">
              <a:off x="3835778" y="3836641"/>
              <a:ext cx="55500" cy="156094"/>
            </a:xfrm>
            <a:custGeom>
              <a:rect b="b" l="l" r="r" t="t"/>
              <a:pathLst>
                <a:path extrusionOk="0" h="1125" w="400">
                  <a:moveTo>
                    <a:pt x="23" y="1"/>
                  </a:moveTo>
                  <a:lnTo>
                    <a:pt x="0" y="1125"/>
                  </a:lnTo>
                  <a:cubicBezTo>
                    <a:pt x="23" y="1111"/>
                    <a:pt x="49" y="1098"/>
                    <a:pt x="72" y="1084"/>
                  </a:cubicBezTo>
                  <a:cubicBezTo>
                    <a:pt x="334" y="906"/>
                    <a:pt x="400" y="552"/>
                    <a:pt x="223" y="290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9"/>
            <p:cNvSpPr/>
            <p:nvPr/>
          </p:nvSpPr>
          <p:spPr>
            <a:xfrm rot="-3148857">
              <a:off x="3276765" y="3412279"/>
              <a:ext cx="59940" cy="105312"/>
            </a:xfrm>
            <a:custGeom>
              <a:rect b="b" l="l" r="r" t="t"/>
              <a:pathLst>
                <a:path extrusionOk="0" h="759" w="432">
                  <a:moveTo>
                    <a:pt x="18" y="0"/>
                  </a:moveTo>
                  <a:lnTo>
                    <a:pt x="0" y="759"/>
                  </a:lnTo>
                  <a:lnTo>
                    <a:pt x="102" y="759"/>
                  </a:lnTo>
                  <a:cubicBezTo>
                    <a:pt x="236" y="759"/>
                    <a:pt x="360" y="683"/>
                    <a:pt x="426" y="577"/>
                  </a:cubicBezTo>
                  <a:lnTo>
                    <a:pt x="432" y="195"/>
                  </a:lnTo>
                  <a:cubicBezTo>
                    <a:pt x="369" y="80"/>
                    <a:pt x="245" y="0"/>
                    <a:pt x="1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9"/>
            <p:cNvSpPr/>
            <p:nvPr/>
          </p:nvSpPr>
          <p:spPr>
            <a:xfrm rot="-3148857">
              <a:off x="152333" y="3032498"/>
              <a:ext cx="325231" cy="294567"/>
            </a:xfrm>
            <a:custGeom>
              <a:rect b="b" l="l" r="r" t="t"/>
              <a:pathLst>
                <a:path extrusionOk="0" h="2123" w="2344">
                  <a:moveTo>
                    <a:pt x="1799" y="0"/>
                  </a:moveTo>
                  <a:cubicBezTo>
                    <a:pt x="1478" y="0"/>
                    <a:pt x="1071" y="426"/>
                    <a:pt x="816" y="652"/>
                  </a:cubicBezTo>
                  <a:cubicBezTo>
                    <a:pt x="378" y="1043"/>
                    <a:pt x="0" y="1553"/>
                    <a:pt x="470" y="1971"/>
                  </a:cubicBezTo>
                  <a:cubicBezTo>
                    <a:pt x="592" y="2078"/>
                    <a:pt x="714" y="2123"/>
                    <a:pt x="833" y="2123"/>
                  </a:cubicBezTo>
                  <a:cubicBezTo>
                    <a:pt x="1277" y="2123"/>
                    <a:pt x="1682" y="1493"/>
                    <a:pt x="1913" y="1088"/>
                  </a:cubicBezTo>
                  <a:cubicBezTo>
                    <a:pt x="2126" y="719"/>
                    <a:pt x="2344" y="369"/>
                    <a:pt x="2011" y="80"/>
                  </a:cubicBezTo>
                  <a:cubicBezTo>
                    <a:pt x="1947" y="24"/>
                    <a:pt x="1875" y="0"/>
                    <a:pt x="1799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 rot="-3148857">
              <a:off x="211349" y="3116368"/>
              <a:ext cx="179404" cy="162338"/>
            </a:xfrm>
            <a:custGeom>
              <a:rect b="b" l="l" r="r" t="t"/>
              <a:pathLst>
                <a:path extrusionOk="0" h="1170" w="1293">
                  <a:moveTo>
                    <a:pt x="994" y="1"/>
                  </a:moveTo>
                  <a:cubicBezTo>
                    <a:pt x="816" y="1"/>
                    <a:pt x="594" y="237"/>
                    <a:pt x="453" y="359"/>
                  </a:cubicBezTo>
                  <a:cubicBezTo>
                    <a:pt x="210" y="576"/>
                    <a:pt x="1" y="857"/>
                    <a:pt x="263" y="1087"/>
                  </a:cubicBezTo>
                  <a:cubicBezTo>
                    <a:pt x="329" y="1145"/>
                    <a:pt x="396" y="1169"/>
                    <a:pt x="461" y="1169"/>
                  </a:cubicBezTo>
                  <a:cubicBezTo>
                    <a:pt x="704" y="1169"/>
                    <a:pt x="928" y="823"/>
                    <a:pt x="1057" y="599"/>
                  </a:cubicBezTo>
                  <a:cubicBezTo>
                    <a:pt x="1172" y="400"/>
                    <a:pt x="1293" y="204"/>
                    <a:pt x="1111" y="44"/>
                  </a:cubicBezTo>
                  <a:cubicBezTo>
                    <a:pt x="1075" y="14"/>
                    <a:pt x="1036" y="1"/>
                    <a:pt x="994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 rot="-3148857">
              <a:off x="1122894" y="1768407"/>
              <a:ext cx="325370" cy="294567"/>
            </a:xfrm>
            <a:custGeom>
              <a:rect b="b" l="l" r="r" t="t"/>
              <a:pathLst>
                <a:path extrusionOk="0" h="2123" w="2345">
                  <a:moveTo>
                    <a:pt x="546" y="0"/>
                  </a:moveTo>
                  <a:cubicBezTo>
                    <a:pt x="470" y="0"/>
                    <a:pt x="398" y="24"/>
                    <a:pt x="333" y="80"/>
                  </a:cubicBezTo>
                  <a:cubicBezTo>
                    <a:pt x="1" y="369"/>
                    <a:pt x="218" y="719"/>
                    <a:pt x="431" y="1088"/>
                  </a:cubicBezTo>
                  <a:cubicBezTo>
                    <a:pt x="662" y="1493"/>
                    <a:pt x="1067" y="2123"/>
                    <a:pt x="1511" y="2123"/>
                  </a:cubicBezTo>
                  <a:cubicBezTo>
                    <a:pt x="1630" y="2123"/>
                    <a:pt x="1751" y="2078"/>
                    <a:pt x="1873" y="1971"/>
                  </a:cubicBezTo>
                  <a:cubicBezTo>
                    <a:pt x="2344" y="1553"/>
                    <a:pt x="1967" y="1043"/>
                    <a:pt x="1527" y="652"/>
                  </a:cubicBezTo>
                  <a:cubicBezTo>
                    <a:pt x="1272" y="426"/>
                    <a:pt x="869" y="0"/>
                    <a:pt x="546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 rot="-3148857">
              <a:off x="1209427" y="1816622"/>
              <a:ext cx="179266" cy="162338"/>
            </a:xfrm>
            <a:custGeom>
              <a:rect b="b" l="l" r="r" t="t"/>
              <a:pathLst>
                <a:path extrusionOk="0" h="1170" w="1292">
                  <a:moveTo>
                    <a:pt x="299" y="1"/>
                  </a:moveTo>
                  <a:cubicBezTo>
                    <a:pt x="258" y="1"/>
                    <a:pt x="218" y="14"/>
                    <a:pt x="183" y="44"/>
                  </a:cubicBezTo>
                  <a:cubicBezTo>
                    <a:pt x="1" y="204"/>
                    <a:pt x="120" y="400"/>
                    <a:pt x="236" y="599"/>
                  </a:cubicBezTo>
                  <a:cubicBezTo>
                    <a:pt x="366" y="823"/>
                    <a:pt x="589" y="1169"/>
                    <a:pt x="833" y="1169"/>
                  </a:cubicBezTo>
                  <a:cubicBezTo>
                    <a:pt x="897" y="1169"/>
                    <a:pt x="964" y="1145"/>
                    <a:pt x="1030" y="1087"/>
                  </a:cubicBezTo>
                  <a:cubicBezTo>
                    <a:pt x="1292" y="857"/>
                    <a:pt x="1083" y="576"/>
                    <a:pt x="839" y="359"/>
                  </a:cubicBezTo>
                  <a:cubicBezTo>
                    <a:pt x="699" y="237"/>
                    <a:pt x="478" y="1"/>
                    <a:pt x="299" y="1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8" name="Google Shape;358;p39"/>
          <p:cNvSpPr txBox="1"/>
          <p:nvPr/>
        </p:nvSpPr>
        <p:spPr>
          <a:xfrm>
            <a:off x="6499950" y="3558000"/>
            <a:ext cx="2121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Internal Advisor: </a:t>
            </a:r>
            <a:r>
              <a:rPr lang="en">
                <a:solidFill>
                  <a:srgbClr val="B2322E"/>
                </a:solidFill>
                <a:latin typeface="Krona One"/>
                <a:ea typeface="Krona One"/>
                <a:cs typeface="Krona One"/>
                <a:sym typeface="Krona One"/>
              </a:rPr>
              <a:t>Syed Abbas Ali</a:t>
            </a:r>
            <a:endParaRPr>
              <a:solidFill>
                <a:srgbClr val="B2322E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B2322E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FYDP Examiner: </a:t>
            </a:r>
            <a:r>
              <a:rPr lang="en">
                <a:solidFill>
                  <a:srgbClr val="B2322E"/>
                </a:solidFill>
                <a:latin typeface="Krona One"/>
                <a:ea typeface="Krona One"/>
                <a:cs typeface="Krona One"/>
                <a:sym typeface="Krona One"/>
              </a:rPr>
              <a:t>Dr.-Ing. Shehzad Hasan</a:t>
            </a:r>
            <a:endParaRPr>
              <a:solidFill>
                <a:srgbClr val="B2322E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359" name="Google Shape;359;p39"/>
          <p:cNvSpPr txBox="1"/>
          <p:nvPr/>
        </p:nvSpPr>
        <p:spPr>
          <a:xfrm>
            <a:off x="862650" y="98600"/>
            <a:ext cx="563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Krona One"/>
                <a:ea typeface="Krona One"/>
                <a:cs typeface="Krona One"/>
                <a:sym typeface="Krona One"/>
              </a:rPr>
              <a:t>Computer &amp; Information Systems Engineering</a:t>
            </a:r>
            <a:endParaRPr>
              <a:solidFill>
                <a:schemeClr val="accen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360" name="Google Shape;360;p39"/>
          <p:cNvSpPr txBox="1"/>
          <p:nvPr/>
        </p:nvSpPr>
        <p:spPr>
          <a:xfrm>
            <a:off x="1523875" y="431650"/>
            <a:ext cx="4149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Krona One"/>
                <a:ea typeface="Krona One"/>
                <a:cs typeface="Krona One"/>
                <a:sym typeface="Krona One"/>
              </a:rPr>
              <a:t>Mid Year Evaluation Presentation</a:t>
            </a:r>
            <a:endParaRPr>
              <a:solidFill>
                <a:schemeClr val="accent2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48"/>
          <p:cNvSpPr txBox="1"/>
          <p:nvPr>
            <p:ph type="title"/>
          </p:nvPr>
        </p:nvSpPr>
        <p:spPr>
          <a:xfrm>
            <a:off x="107425" y="188025"/>
            <a:ext cx="9036600" cy="7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PROS &amp; CONS</a:t>
            </a:r>
            <a:endParaRPr sz="2400"/>
          </a:p>
        </p:txBody>
      </p:sp>
      <p:grpSp>
        <p:nvGrpSpPr>
          <p:cNvPr id="541" name="Google Shape;541;p48"/>
          <p:cNvGrpSpPr/>
          <p:nvPr/>
        </p:nvGrpSpPr>
        <p:grpSpPr>
          <a:xfrm>
            <a:off x="3444487" y="1092634"/>
            <a:ext cx="2255400" cy="1904437"/>
            <a:chOff x="3444487" y="1092634"/>
            <a:chExt cx="2255400" cy="1904437"/>
          </a:xfrm>
        </p:grpSpPr>
        <p:sp>
          <p:nvSpPr>
            <p:cNvPr id="542" name="Google Shape;542;p48"/>
            <p:cNvSpPr txBox="1"/>
            <p:nvPr/>
          </p:nvSpPr>
          <p:spPr>
            <a:xfrm>
              <a:off x="3617125" y="1092634"/>
              <a:ext cx="1910100" cy="715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rgbClr val="F3F3F3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543" name="Google Shape;543;p48"/>
            <p:cNvSpPr txBox="1"/>
            <p:nvPr/>
          </p:nvSpPr>
          <p:spPr>
            <a:xfrm>
              <a:off x="3444487" y="1842072"/>
              <a:ext cx="2255400" cy="1155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544" name="Google Shape;544;p48"/>
          <p:cNvCxnSpPr>
            <a:stCxn id="542" idx="1"/>
            <a:endCxn id="545" idx="3"/>
          </p:cNvCxnSpPr>
          <p:nvPr/>
        </p:nvCxnSpPr>
        <p:spPr>
          <a:xfrm flipH="1">
            <a:off x="2721925" y="1450234"/>
            <a:ext cx="895200" cy="600"/>
          </a:xfrm>
          <a:prstGeom prst="bentConnector3">
            <a:avLst>
              <a:gd fmla="val 49999" name="adj1"/>
            </a:avLst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546" name="Google Shape;546;p48"/>
          <p:cNvCxnSpPr>
            <a:stCxn id="542" idx="3"/>
            <a:endCxn id="547" idx="1"/>
          </p:cNvCxnSpPr>
          <p:nvPr/>
        </p:nvCxnSpPr>
        <p:spPr>
          <a:xfrm>
            <a:off x="5527225" y="1450234"/>
            <a:ext cx="895200" cy="600"/>
          </a:xfrm>
          <a:prstGeom prst="bentConnector3">
            <a:avLst>
              <a:gd fmla="val 49998" name="adj1"/>
            </a:avLst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grpSp>
        <p:nvGrpSpPr>
          <p:cNvPr id="548" name="Google Shape;548;p48"/>
          <p:cNvGrpSpPr/>
          <p:nvPr/>
        </p:nvGrpSpPr>
        <p:grpSpPr>
          <a:xfrm>
            <a:off x="6422349" y="1230170"/>
            <a:ext cx="1910150" cy="3279838"/>
            <a:chOff x="6422349" y="1230170"/>
            <a:chExt cx="1910150" cy="3279838"/>
          </a:xfrm>
        </p:grpSpPr>
        <p:sp>
          <p:nvSpPr>
            <p:cNvPr id="549" name="Google Shape;549;p48"/>
            <p:cNvSpPr txBox="1"/>
            <p:nvPr/>
          </p:nvSpPr>
          <p:spPr>
            <a:xfrm>
              <a:off x="6422349" y="4069908"/>
              <a:ext cx="1910100" cy="44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50" name="Google Shape;550;p48"/>
            <p:cNvSpPr txBox="1"/>
            <p:nvPr/>
          </p:nvSpPr>
          <p:spPr>
            <a:xfrm>
              <a:off x="6422399" y="3354777"/>
              <a:ext cx="1910100" cy="44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51" name="Google Shape;551;p48"/>
            <p:cNvSpPr txBox="1"/>
            <p:nvPr/>
          </p:nvSpPr>
          <p:spPr>
            <a:xfrm>
              <a:off x="6422389" y="1924508"/>
              <a:ext cx="1910100" cy="44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52" name="Google Shape;552;p48"/>
            <p:cNvSpPr txBox="1"/>
            <p:nvPr/>
          </p:nvSpPr>
          <p:spPr>
            <a:xfrm>
              <a:off x="6422389" y="2639636"/>
              <a:ext cx="1910100" cy="44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47" name="Google Shape;547;p48"/>
            <p:cNvSpPr txBox="1"/>
            <p:nvPr/>
          </p:nvSpPr>
          <p:spPr>
            <a:xfrm>
              <a:off x="6422389" y="1230170"/>
              <a:ext cx="1910100" cy="440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553" name="Google Shape;553;p48"/>
          <p:cNvGrpSpPr/>
          <p:nvPr/>
        </p:nvGrpSpPr>
        <p:grpSpPr>
          <a:xfrm>
            <a:off x="811824" y="1230170"/>
            <a:ext cx="1910151" cy="3279847"/>
            <a:chOff x="811824" y="1230170"/>
            <a:chExt cx="1910151" cy="3279847"/>
          </a:xfrm>
        </p:grpSpPr>
        <p:sp>
          <p:nvSpPr>
            <p:cNvPr id="554" name="Google Shape;554;p48"/>
            <p:cNvSpPr txBox="1"/>
            <p:nvPr/>
          </p:nvSpPr>
          <p:spPr>
            <a:xfrm>
              <a:off x="811824" y="2639636"/>
              <a:ext cx="1910100" cy="440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55" name="Google Shape;555;p48"/>
            <p:cNvSpPr txBox="1"/>
            <p:nvPr/>
          </p:nvSpPr>
          <p:spPr>
            <a:xfrm>
              <a:off x="811824" y="4069917"/>
              <a:ext cx="1910100" cy="440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56" name="Google Shape;556;p48"/>
            <p:cNvSpPr txBox="1"/>
            <p:nvPr/>
          </p:nvSpPr>
          <p:spPr>
            <a:xfrm>
              <a:off x="811875" y="3354774"/>
              <a:ext cx="1910100" cy="554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57" name="Google Shape;557;p48"/>
            <p:cNvSpPr txBox="1"/>
            <p:nvPr/>
          </p:nvSpPr>
          <p:spPr>
            <a:xfrm>
              <a:off x="811839" y="1924508"/>
              <a:ext cx="1910100" cy="440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545" name="Google Shape;545;p48"/>
            <p:cNvSpPr txBox="1"/>
            <p:nvPr/>
          </p:nvSpPr>
          <p:spPr>
            <a:xfrm>
              <a:off x="811839" y="1230170"/>
              <a:ext cx="1910100" cy="4401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558" name="Google Shape;558;p48"/>
          <p:cNvGrpSpPr/>
          <p:nvPr/>
        </p:nvGrpSpPr>
        <p:grpSpPr>
          <a:xfrm>
            <a:off x="4185916" y="3087664"/>
            <a:ext cx="772542" cy="1421818"/>
            <a:chOff x="4572011" y="858924"/>
            <a:chExt cx="1576938" cy="2835695"/>
          </a:xfrm>
        </p:grpSpPr>
        <p:sp>
          <p:nvSpPr>
            <p:cNvPr id="559" name="Google Shape;559;p48"/>
            <p:cNvSpPr/>
            <p:nvPr/>
          </p:nvSpPr>
          <p:spPr>
            <a:xfrm>
              <a:off x="5056099" y="1966682"/>
              <a:ext cx="608442" cy="1727938"/>
            </a:xfrm>
            <a:custGeom>
              <a:rect b="b" l="l" r="r" t="t"/>
              <a:pathLst>
                <a:path extrusionOk="0" h="5447" w="1918">
                  <a:moveTo>
                    <a:pt x="1" y="1"/>
                  </a:moveTo>
                  <a:lnTo>
                    <a:pt x="1" y="1914"/>
                  </a:lnTo>
                  <a:lnTo>
                    <a:pt x="644" y="2402"/>
                  </a:lnTo>
                  <a:lnTo>
                    <a:pt x="1" y="2890"/>
                  </a:lnTo>
                  <a:lnTo>
                    <a:pt x="644" y="3379"/>
                  </a:lnTo>
                  <a:lnTo>
                    <a:pt x="1" y="3867"/>
                  </a:lnTo>
                  <a:lnTo>
                    <a:pt x="644" y="4354"/>
                  </a:lnTo>
                  <a:lnTo>
                    <a:pt x="1" y="4838"/>
                  </a:lnTo>
                  <a:lnTo>
                    <a:pt x="1" y="4843"/>
                  </a:lnTo>
                  <a:lnTo>
                    <a:pt x="959" y="5446"/>
                  </a:lnTo>
                  <a:lnTo>
                    <a:pt x="1918" y="4843"/>
                  </a:lnTo>
                  <a:lnTo>
                    <a:pt x="191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8"/>
            <p:cNvSpPr/>
            <p:nvPr/>
          </p:nvSpPr>
          <p:spPr>
            <a:xfrm>
              <a:off x="4572011" y="858924"/>
              <a:ext cx="1576938" cy="1278427"/>
            </a:xfrm>
            <a:custGeom>
              <a:rect b="b" l="l" r="r" t="t"/>
              <a:pathLst>
                <a:path extrusionOk="0" h="4030" w="4971">
                  <a:moveTo>
                    <a:pt x="2485" y="723"/>
                  </a:moveTo>
                  <a:cubicBezTo>
                    <a:pt x="2733" y="723"/>
                    <a:pt x="2938" y="923"/>
                    <a:pt x="2938" y="1176"/>
                  </a:cubicBezTo>
                  <a:cubicBezTo>
                    <a:pt x="2938" y="1424"/>
                    <a:pt x="2733" y="1629"/>
                    <a:pt x="2485" y="1629"/>
                  </a:cubicBezTo>
                  <a:cubicBezTo>
                    <a:pt x="2233" y="1629"/>
                    <a:pt x="2033" y="1424"/>
                    <a:pt x="2033" y="1176"/>
                  </a:cubicBezTo>
                  <a:cubicBezTo>
                    <a:pt x="2033" y="923"/>
                    <a:pt x="2233" y="723"/>
                    <a:pt x="2485" y="723"/>
                  </a:cubicBezTo>
                  <a:close/>
                  <a:moveTo>
                    <a:pt x="1008" y="0"/>
                  </a:moveTo>
                  <a:cubicBezTo>
                    <a:pt x="449" y="0"/>
                    <a:pt x="0" y="453"/>
                    <a:pt x="0" y="1007"/>
                  </a:cubicBezTo>
                  <a:lnTo>
                    <a:pt x="0" y="3022"/>
                  </a:lnTo>
                  <a:cubicBezTo>
                    <a:pt x="0" y="3581"/>
                    <a:pt x="449" y="4030"/>
                    <a:pt x="1008" y="4030"/>
                  </a:cubicBezTo>
                  <a:lnTo>
                    <a:pt x="3964" y="4030"/>
                  </a:lnTo>
                  <a:cubicBezTo>
                    <a:pt x="4518" y="4030"/>
                    <a:pt x="4970" y="3581"/>
                    <a:pt x="4970" y="3022"/>
                  </a:cubicBezTo>
                  <a:lnTo>
                    <a:pt x="4970" y="1007"/>
                  </a:lnTo>
                  <a:cubicBezTo>
                    <a:pt x="4970" y="453"/>
                    <a:pt x="4518" y="0"/>
                    <a:pt x="39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8"/>
            <p:cNvSpPr/>
            <p:nvPr/>
          </p:nvSpPr>
          <p:spPr>
            <a:xfrm>
              <a:off x="5360320" y="2137033"/>
              <a:ext cx="304221" cy="1557587"/>
            </a:xfrm>
            <a:custGeom>
              <a:rect b="b" l="l" r="r" t="t"/>
              <a:pathLst>
                <a:path extrusionOk="0" h="4910" w="959">
                  <a:moveTo>
                    <a:pt x="0" y="1"/>
                  </a:moveTo>
                  <a:lnTo>
                    <a:pt x="0" y="4909"/>
                  </a:lnTo>
                  <a:lnTo>
                    <a:pt x="959" y="4306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8"/>
            <p:cNvSpPr/>
            <p:nvPr/>
          </p:nvSpPr>
          <p:spPr>
            <a:xfrm>
              <a:off x="5360320" y="858924"/>
              <a:ext cx="788628" cy="1278427"/>
            </a:xfrm>
            <a:custGeom>
              <a:rect b="b" l="l" r="r" t="t"/>
              <a:pathLst>
                <a:path extrusionOk="0" h="4030" w="2486">
                  <a:moveTo>
                    <a:pt x="0" y="0"/>
                  </a:moveTo>
                  <a:lnTo>
                    <a:pt x="0" y="723"/>
                  </a:lnTo>
                  <a:cubicBezTo>
                    <a:pt x="248" y="723"/>
                    <a:pt x="453" y="923"/>
                    <a:pt x="453" y="1176"/>
                  </a:cubicBezTo>
                  <a:cubicBezTo>
                    <a:pt x="453" y="1424"/>
                    <a:pt x="248" y="1629"/>
                    <a:pt x="0" y="1629"/>
                  </a:cubicBezTo>
                  <a:lnTo>
                    <a:pt x="0" y="4030"/>
                  </a:lnTo>
                  <a:lnTo>
                    <a:pt x="1479" y="4030"/>
                  </a:lnTo>
                  <a:cubicBezTo>
                    <a:pt x="2033" y="4030"/>
                    <a:pt x="2485" y="3581"/>
                    <a:pt x="2485" y="3022"/>
                  </a:cubicBezTo>
                  <a:lnTo>
                    <a:pt x="2485" y="1007"/>
                  </a:lnTo>
                  <a:cubicBezTo>
                    <a:pt x="2485" y="453"/>
                    <a:pt x="2033" y="0"/>
                    <a:pt x="147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3" name="Google Shape;563;p48"/>
          <p:cNvSpPr txBox="1"/>
          <p:nvPr/>
        </p:nvSpPr>
        <p:spPr>
          <a:xfrm>
            <a:off x="859500" y="1235525"/>
            <a:ext cx="2001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CONS</a:t>
            </a:r>
            <a:endParaRPr sz="16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64" name="Google Shape;564;p48"/>
          <p:cNvSpPr txBox="1"/>
          <p:nvPr/>
        </p:nvSpPr>
        <p:spPr>
          <a:xfrm>
            <a:off x="772200" y="1877050"/>
            <a:ext cx="2175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Timely Updation Required</a:t>
            </a:r>
            <a:endParaRPr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65" name="Google Shape;565;p48"/>
          <p:cNvSpPr txBox="1"/>
          <p:nvPr/>
        </p:nvSpPr>
        <p:spPr>
          <a:xfrm>
            <a:off x="887300" y="2646088"/>
            <a:ext cx="17592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Object Detection Problem</a:t>
            </a:r>
            <a:endParaRPr sz="11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66" name="Google Shape;566;p48"/>
          <p:cNvSpPr txBox="1"/>
          <p:nvPr/>
        </p:nvSpPr>
        <p:spPr>
          <a:xfrm>
            <a:off x="754625" y="3247825"/>
            <a:ext cx="21756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Human intervention needed in shifting from slow lane</a:t>
            </a:r>
            <a:endParaRPr sz="11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67" name="Google Shape;567;p48"/>
          <p:cNvSpPr txBox="1"/>
          <p:nvPr/>
        </p:nvSpPr>
        <p:spPr>
          <a:xfrm>
            <a:off x="962825" y="4019050"/>
            <a:ext cx="175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Expensive Technology</a:t>
            </a:r>
            <a:endParaRPr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68" name="Google Shape;568;p48"/>
          <p:cNvSpPr txBox="1"/>
          <p:nvPr/>
        </p:nvSpPr>
        <p:spPr>
          <a:xfrm>
            <a:off x="6422375" y="1245450"/>
            <a:ext cx="2001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PROS</a:t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69" name="Google Shape;569;p48"/>
          <p:cNvSpPr txBox="1"/>
          <p:nvPr/>
        </p:nvSpPr>
        <p:spPr>
          <a:xfrm>
            <a:off x="6311925" y="1946200"/>
            <a:ext cx="209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Steer itself</a:t>
            </a:r>
            <a:endParaRPr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70" name="Google Shape;570;p48"/>
          <p:cNvSpPr txBox="1"/>
          <p:nvPr/>
        </p:nvSpPr>
        <p:spPr>
          <a:xfrm>
            <a:off x="6446150" y="2659050"/>
            <a:ext cx="1910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ona One"/>
                <a:ea typeface="Krona One"/>
                <a:cs typeface="Krona One"/>
                <a:sym typeface="Krona One"/>
              </a:rPr>
              <a:t>Echo Friendly</a:t>
            </a:r>
            <a:endParaRPr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71" name="Google Shape;571;p48"/>
          <p:cNvSpPr txBox="1"/>
          <p:nvPr/>
        </p:nvSpPr>
        <p:spPr>
          <a:xfrm>
            <a:off x="6422400" y="3285125"/>
            <a:ext cx="183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Saves Time</a:t>
            </a:r>
            <a:endParaRPr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72" name="Google Shape;572;p48"/>
          <p:cNvSpPr txBox="1"/>
          <p:nvPr/>
        </p:nvSpPr>
        <p:spPr>
          <a:xfrm>
            <a:off x="6459600" y="4096000"/>
            <a:ext cx="2094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Improve Mobility</a:t>
            </a:r>
            <a:endParaRPr sz="13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73" name="Google Shape;573;p48"/>
          <p:cNvSpPr txBox="1"/>
          <p:nvPr/>
        </p:nvSpPr>
        <p:spPr>
          <a:xfrm>
            <a:off x="3686375" y="1235525"/>
            <a:ext cx="191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74" name="Google Shape;574;p48"/>
          <p:cNvSpPr txBox="1"/>
          <p:nvPr/>
        </p:nvSpPr>
        <p:spPr>
          <a:xfrm>
            <a:off x="2215875" y="4660050"/>
            <a:ext cx="5022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900"/>
              </a:spcBef>
              <a:spcAft>
                <a:spcPts val="2900"/>
              </a:spcAft>
              <a:buNone/>
            </a:pPr>
            <a:r>
              <a:rPr i="1" lang="en" sz="1600">
                <a:solidFill>
                  <a:schemeClr val="lt1"/>
                </a:solidFill>
                <a:highlight>
                  <a:srgbClr val="0C343D"/>
                </a:highlight>
                <a:latin typeface="Krona One"/>
                <a:ea typeface="Krona One"/>
                <a:cs typeface="Krona One"/>
                <a:sym typeface="Krona One"/>
              </a:rPr>
              <a:t>“Revolutionizing the way we move!”</a:t>
            </a:r>
            <a:endParaRPr i="1" sz="1600">
              <a:solidFill>
                <a:schemeClr val="lt1"/>
              </a:solidFill>
              <a:highlight>
                <a:srgbClr val="0C343D"/>
              </a:highlight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49"/>
          <p:cNvSpPr txBox="1"/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CHARACTERISTICS OF AN AGENT</a:t>
            </a:r>
            <a:endParaRPr/>
          </a:p>
        </p:txBody>
      </p:sp>
      <p:graphicFrame>
        <p:nvGraphicFramePr>
          <p:cNvPr id="580" name="Google Shape;580;p49"/>
          <p:cNvGraphicFramePr/>
          <p:nvPr/>
        </p:nvGraphicFramePr>
        <p:xfrm>
          <a:off x="2774775" y="160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{182733D2-917D-4C10-B158-D43D5EAF7D14}</a:tableStyleId>
              </a:tblPr>
              <a:tblGrid>
                <a:gridCol w="603000"/>
                <a:gridCol w="4568600"/>
                <a:gridCol w="382850"/>
              </a:tblGrid>
              <a:tr h="462300">
                <a:tc grid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Agent’s Possible Actions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</a:tr>
              <a:tr h="462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01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Forward</a:t>
                      </a:r>
                      <a:endParaRPr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62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02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Backward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462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03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Turn Left</a:t>
                      </a:r>
                      <a:endParaRPr b="1" sz="120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62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04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Turn Right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  <a:tr h="462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05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Brake</a:t>
                      </a:r>
                      <a:endParaRPr b="1" sz="1200">
                        <a:solidFill>
                          <a:schemeClr val="dk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4"/>
                    </a:solidFill>
                  </a:tcPr>
                </a:tc>
              </a:tr>
              <a:tr h="4623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06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lt1"/>
                          </a:solidFill>
                          <a:latin typeface="Krona One"/>
                          <a:ea typeface="Krona One"/>
                          <a:cs typeface="Krona One"/>
                          <a:sym typeface="Krona One"/>
                        </a:rPr>
                        <a:t>Do Nothing</a:t>
                      </a:r>
                      <a:endParaRPr b="1" sz="1200">
                        <a:solidFill>
                          <a:schemeClr val="lt1"/>
                        </a:solidFill>
                        <a:latin typeface="Krona One"/>
                        <a:ea typeface="Krona One"/>
                        <a:cs typeface="Krona One"/>
                        <a:sym typeface="Krona One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chemeClr val="lt1"/>
                        </a:solidFill>
                        <a:latin typeface="Ubuntu"/>
                        <a:ea typeface="Ubuntu"/>
                        <a:cs typeface="Ubuntu"/>
                        <a:sym typeface="Ubuntu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</a:tr>
            </a:tbl>
          </a:graphicData>
        </a:graphic>
      </p:graphicFrame>
      <p:grpSp>
        <p:nvGrpSpPr>
          <p:cNvPr id="581" name="Google Shape;581;p49"/>
          <p:cNvGrpSpPr/>
          <p:nvPr/>
        </p:nvGrpSpPr>
        <p:grpSpPr>
          <a:xfrm>
            <a:off x="713231" y="1106035"/>
            <a:ext cx="1848247" cy="3403760"/>
            <a:chOff x="6" y="1009702"/>
            <a:chExt cx="2269458" cy="4179469"/>
          </a:xfrm>
        </p:grpSpPr>
        <p:grpSp>
          <p:nvGrpSpPr>
            <p:cNvPr id="582" name="Google Shape;582;p49"/>
            <p:cNvGrpSpPr/>
            <p:nvPr/>
          </p:nvGrpSpPr>
          <p:grpSpPr>
            <a:xfrm rot="9543332">
              <a:off x="574865" y="1130928"/>
              <a:ext cx="1042724" cy="1971814"/>
              <a:chOff x="2317210" y="2854708"/>
              <a:chExt cx="1786841" cy="3378955"/>
            </a:xfrm>
          </p:grpSpPr>
          <p:sp>
            <p:nvSpPr>
              <p:cNvPr id="583" name="Google Shape;583;p49"/>
              <p:cNvSpPr/>
              <p:nvPr/>
            </p:nvSpPr>
            <p:spPr>
              <a:xfrm>
                <a:off x="3570867" y="5957338"/>
                <a:ext cx="150196" cy="276325"/>
              </a:xfrm>
              <a:custGeom>
                <a:rect b="b" l="l" r="r" t="t"/>
                <a:pathLst>
                  <a:path extrusionOk="0" h="2526" w="1373">
                    <a:moveTo>
                      <a:pt x="689" y="0"/>
                    </a:moveTo>
                    <a:cubicBezTo>
                      <a:pt x="311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11" y="2526"/>
                      <a:pt x="689" y="2526"/>
                    </a:cubicBezTo>
                    <a:cubicBezTo>
                      <a:pt x="1066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6" y="0"/>
                      <a:pt x="689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4" name="Google Shape;584;p49"/>
              <p:cNvSpPr/>
              <p:nvPr/>
            </p:nvSpPr>
            <p:spPr>
              <a:xfrm>
                <a:off x="2700308" y="5957338"/>
                <a:ext cx="150196" cy="276325"/>
              </a:xfrm>
              <a:custGeom>
                <a:rect b="b" l="l" r="r" t="t"/>
                <a:pathLst>
                  <a:path extrusionOk="0" h="2526" w="1373">
                    <a:moveTo>
                      <a:pt x="688" y="0"/>
                    </a:moveTo>
                    <a:cubicBezTo>
                      <a:pt x="307" y="0"/>
                      <a:pt x="0" y="306"/>
                      <a:pt x="0" y="683"/>
                    </a:cubicBezTo>
                    <a:lnTo>
                      <a:pt x="0" y="1842"/>
                    </a:lnTo>
                    <a:cubicBezTo>
                      <a:pt x="0" y="2219"/>
                      <a:pt x="307" y="2526"/>
                      <a:pt x="688" y="2526"/>
                    </a:cubicBezTo>
                    <a:cubicBezTo>
                      <a:pt x="1065" y="2526"/>
                      <a:pt x="1372" y="2219"/>
                      <a:pt x="1372" y="1842"/>
                    </a:cubicBezTo>
                    <a:lnTo>
                      <a:pt x="1372" y="683"/>
                    </a:lnTo>
                    <a:cubicBezTo>
                      <a:pt x="1372" y="306"/>
                      <a:pt x="1065" y="0"/>
                      <a:pt x="688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49"/>
              <p:cNvSpPr/>
              <p:nvPr/>
            </p:nvSpPr>
            <p:spPr>
              <a:xfrm>
                <a:off x="3896205" y="4973996"/>
                <a:ext cx="207846" cy="618177"/>
              </a:xfrm>
              <a:custGeom>
                <a:rect b="b" l="l" r="r" t="t"/>
                <a:pathLst>
                  <a:path extrusionOk="0" h="5651" w="1900">
                    <a:moveTo>
                      <a:pt x="950" y="1"/>
                    </a:moveTo>
                    <a:cubicBezTo>
                      <a:pt x="427" y="1"/>
                      <a:pt x="0" y="427"/>
                      <a:pt x="0" y="951"/>
                    </a:cubicBezTo>
                    <a:lnTo>
                      <a:pt x="0" y="4702"/>
                    </a:lnTo>
                    <a:cubicBezTo>
                      <a:pt x="0" y="5225"/>
                      <a:pt x="427" y="5651"/>
                      <a:pt x="950" y="5651"/>
                    </a:cubicBezTo>
                    <a:cubicBezTo>
                      <a:pt x="1478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6" name="Google Shape;586;p49"/>
              <p:cNvSpPr/>
              <p:nvPr/>
            </p:nvSpPr>
            <p:spPr>
              <a:xfrm>
                <a:off x="3896205" y="3602962"/>
                <a:ext cx="207846" cy="617739"/>
              </a:xfrm>
              <a:custGeom>
                <a:rect b="b" l="l" r="r" t="t"/>
                <a:pathLst>
                  <a:path extrusionOk="0" h="5647" w="1900">
                    <a:moveTo>
                      <a:pt x="950" y="1"/>
                    </a:moveTo>
                    <a:cubicBezTo>
                      <a:pt x="427" y="1"/>
                      <a:pt x="0" y="427"/>
                      <a:pt x="0" y="950"/>
                    </a:cubicBezTo>
                    <a:lnTo>
                      <a:pt x="0" y="4696"/>
                    </a:lnTo>
                    <a:cubicBezTo>
                      <a:pt x="0" y="5220"/>
                      <a:pt x="427" y="5646"/>
                      <a:pt x="950" y="5646"/>
                    </a:cubicBezTo>
                    <a:cubicBezTo>
                      <a:pt x="1478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8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7" name="Google Shape;587;p49"/>
              <p:cNvSpPr/>
              <p:nvPr/>
            </p:nvSpPr>
            <p:spPr>
              <a:xfrm>
                <a:off x="2317210" y="4973996"/>
                <a:ext cx="207955" cy="618177"/>
              </a:xfrm>
              <a:custGeom>
                <a:rect b="b" l="l" r="r" t="t"/>
                <a:pathLst>
                  <a:path extrusionOk="0" h="5651" w="1901">
                    <a:moveTo>
                      <a:pt x="950" y="1"/>
                    </a:moveTo>
                    <a:cubicBezTo>
                      <a:pt x="427" y="1"/>
                      <a:pt x="1" y="427"/>
                      <a:pt x="1" y="951"/>
                    </a:cubicBezTo>
                    <a:lnTo>
                      <a:pt x="1" y="4702"/>
                    </a:lnTo>
                    <a:cubicBezTo>
                      <a:pt x="1" y="5225"/>
                      <a:pt x="427" y="5651"/>
                      <a:pt x="950" y="5651"/>
                    </a:cubicBezTo>
                    <a:cubicBezTo>
                      <a:pt x="1474" y="5651"/>
                      <a:pt x="1900" y="5225"/>
                      <a:pt x="1900" y="4702"/>
                    </a:cubicBezTo>
                    <a:lnTo>
                      <a:pt x="1900" y="951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8" name="Google Shape;588;p49"/>
              <p:cNvSpPr/>
              <p:nvPr/>
            </p:nvSpPr>
            <p:spPr>
              <a:xfrm>
                <a:off x="2317210" y="3602962"/>
                <a:ext cx="207955" cy="617739"/>
              </a:xfrm>
              <a:custGeom>
                <a:rect b="b" l="l" r="r" t="t"/>
                <a:pathLst>
                  <a:path extrusionOk="0" h="5647" w="1901">
                    <a:moveTo>
                      <a:pt x="950" y="1"/>
                    </a:moveTo>
                    <a:cubicBezTo>
                      <a:pt x="427" y="1"/>
                      <a:pt x="1" y="427"/>
                      <a:pt x="1" y="950"/>
                    </a:cubicBezTo>
                    <a:lnTo>
                      <a:pt x="1" y="4696"/>
                    </a:lnTo>
                    <a:cubicBezTo>
                      <a:pt x="1" y="5220"/>
                      <a:pt x="427" y="5646"/>
                      <a:pt x="950" y="5646"/>
                    </a:cubicBezTo>
                    <a:cubicBezTo>
                      <a:pt x="1474" y="5646"/>
                      <a:pt x="1900" y="5220"/>
                      <a:pt x="1900" y="4696"/>
                    </a:cubicBezTo>
                    <a:lnTo>
                      <a:pt x="1900" y="950"/>
                    </a:lnTo>
                    <a:cubicBezTo>
                      <a:pt x="1900" y="427"/>
                      <a:pt x="1474" y="1"/>
                      <a:pt x="950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9" name="Google Shape;589;p49"/>
              <p:cNvSpPr/>
              <p:nvPr/>
            </p:nvSpPr>
            <p:spPr>
              <a:xfrm>
                <a:off x="2386675" y="2854708"/>
                <a:ext cx="1648436" cy="3296762"/>
              </a:xfrm>
              <a:custGeom>
                <a:rect b="b" l="l" r="r" t="t"/>
                <a:pathLst>
                  <a:path extrusionOk="0" h="30137" w="15069">
                    <a:moveTo>
                      <a:pt x="4749" y="1"/>
                    </a:moveTo>
                    <a:cubicBezTo>
                      <a:pt x="2126" y="1"/>
                      <a:pt x="1" y="2127"/>
                      <a:pt x="1" y="4750"/>
                    </a:cubicBezTo>
                    <a:lnTo>
                      <a:pt x="1" y="25388"/>
                    </a:lnTo>
                    <a:cubicBezTo>
                      <a:pt x="1" y="28012"/>
                      <a:pt x="2126" y="30137"/>
                      <a:pt x="4749" y="30137"/>
                    </a:cubicBezTo>
                    <a:lnTo>
                      <a:pt x="10319" y="30137"/>
                    </a:lnTo>
                    <a:cubicBezTo>
                      <a:pt x="12943" y="30137"/>
                      <a:pt x="15068" y="28012"/>
                      <a:pt x="15068" y="25388"/>
                    </a:cubicBezTo>
                    <a:lnTo>
                      <a:pt x="15068" y="4750"/>
                    </a:lnTo>
                    <a:cubicBezTo>
                      <a:pt x="15068" y="2127"/>
                      <a:pt x="12943" y="1"/>
                      <a:pt x="10319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0" name="Google Shape;590;p49"/>
              <p:cNvSpPr/>
              <p:nvPr/>
            </p:nvSpPr>
            <p:spPr>
              <a:xfrm>
                <a:off x="2617278" y="2921767"/>
                <a:ext cx="1186690" cy="822085"/>
              </a:xfrm>
              <a:custGeom>
                <a:rect b="b" l="l" r="r" t="t"/>
                <a:pathLst>
                  <a:path extrusionOk="0" h="7515" w="10848">
                    <a:moveTo>
                      <a:pt x="3418" y="0"/>
                    </a:moveTo>
                    <a:cubicBezTo>
                      <a:pt x="1532" y="0"/>
                      <a:pt x="1" y="1531"/>
                      <a:pt x="1" y="3418"/>
                    </a:cubicBezTo>
                    <a:lnTo>
                      <a:pt x="1" y="7172"/>
                    </a:lnTo>
                    <a:lnTo>
                      <a:pt x="178" y="7514"/>
                    </a:lnTo>
                    <a:cubicBezTo>
                      <a:pt x="524" y="6973"/>
                      <a:pt x="1181" y="6582"/>
                      <a:pt x="1953" y="6511"/>
                    </a:cubicBezTo>
                    <a:lnTo>
                      <a:pt x="1953" y="4057"/>
                    </a:lnTo>
                    <a:cubicBezTo>
                      <a:pt x="1953" y="3010"/>
                      <a:pt x="2805" y="2157"/>
                      <a:pt x="3853" y="2157"/>
                    </a:cubicBezTo>
                    <a:lnTo>
                      <a:pt x="7000" y="2157"/>
                    </a:lnTo>
                    <a:cubicBezTo>
                      <a:pt x="8047" y="2157"/>
                      <a:pt x="8900" y="3010"/>
                      <a:pt x="8900" y="4057"/>
                    </a:cubicBezTo>
                    <a:lnTo>
                      <a:pt x="8900" y="6511"/>
                    </a:lnTo>
                    <a:cubicBezTo>
                      <a:pt x="9668" y="6582"/>
                      <a:pt x="10324" y="6973"/>
                      <a:pt x="10670" y="7514"/>
                    </a:cubicBezTo>
                    <a:lnTo>
                      <a:pt x="10848" y="7172"/>
                    </a:lnTo>
                    <a:lnTo>
                      <a:pt x="10848" y="3418"/>
                    </a:lnTo>
                    <a:cubicBezTo>
                      <a:pt x="10848" y="1531"/>
                      <a:pt x="9321" y="0"/>
                      <a:pt x="7431" y="0"/>
                    </a:cubicBez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1" name="Google Shape;591;p49"/>
              <p:cNvSpPr/>
              <p:nvPr/>
            </p:nvSpPr>
            <p:spPr>
              <a:xfrm>
                <a:off x="2830925" y="3157729"/>
                <a:ext cx="759950" cy="1473736"/>
              </a:xfrm>
              <a:custGeom>
                <a:rect b="b" l="l" r="r" t="t"/>
                <a:pathLst>
                  <a:path extrusionOk="0" h="13472" w="6947">
                    <a:moveTo>
                      <a:pt x="1900" y="0"/>
                    </a:moveTo>
                    <a:cubicBezTo>
                      <a:pt x="852" y="0"/>
                      <a:pt x="0" y="853"/>
                      <a:pt x="0" y="1900"/>
                    </a:cubicBezTo>
                    <a:lnTo>
                      <a:pt x="0" y="11571"/>
                    </a:lnTo>
                    <a:cubicBezTo>
                      <a:pt x="0" y="12623"/>
                      <a:pt x="852" y="13471"/>
                      <a:pt x="1900" y="13471"/>
                    </a:cubicBezTo>
                    <a:lnTo>
                      <a:pt x="5047" y="13471"/>
                    </a:lnTo>
                    <a:cubicBezTo>
                      <a:pt x="6094" y="13471"/>
                      <a:pt x="6947" y="12623"/>
                      <a:pt x="6947" y="11571"/>
                    </a:cubicBezTo>
                    <a:lnTo>
                      <a:pt x="6947" y="1900"/>
                    </a:lnTo>
                    <a:cubicBezTo>
                      <a:pt x="6947" y="853"/>
                      <a:pt x="6094" y="0"/>
                      <a:pt x="5047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2" name="Google Shape;592;p49"/>
              <p:cNvSpPr/>
              <p:nvPr/>
            </p:nvSpPr>
            <p:spPr>
              <a:xfrm>
                <a:off x="2608089" y="3632608"/>
                <a:ext cx="1205068" cy="2078567"/>
              </a:xfrm>
              <a:custGeom>
                <a:rect b="b" l="l" r="r" t="t"/>
                <a:pathLst>
                  <a:path extrusionOk="0" h="19001" w="11016">
                    <a:moveTo>
                      <a:pt x="2304" y="0"/>
                    </a:moveTo>
                    <a:cubicBezTo>
                      <a:pt x="1034" y="0"/>
                      <a:pt x="1" y="852"/>
                      <a:pt x="1" y="1899"/>
                    </a:cubicBezTo>
                    <a:lnTo>
                      <a:pt x="1" y="17101"/>
                    </a:lnTo>
                    <a:cubicBezTo>
                      <a:pt x="1" y="18148"/>
                      <a:pt x="1034" y="19000"/>
                      <a:pt x="2304" y="19000"/>
                    </a:cubicBezTo>
                    <a:lnTo>
                      <a:pt x="8717" y="19000"/>
                    </a:lnTo>
                    <a:cubicBezTo>
                      <a:pt x="9987" y="19000"/>
                      <a:pt x="11016" y="18148"/>
                      <a:pt x="11016" y="17101"/>
                    </a:cubicBezTo>
                    <a:lnTo>
                      <a:pt x="11016" y="1899"/>
                    </a:lnTo>
                    <a:cubicBezTo>
                      <a:pt x="11016" y="852"/>
                      <a:pt x="9987" y="0"/>
                      <a:pt x="8717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3" name="Google Shape;593;p49"/>
              <p:cNvSpPr/>
              <p:nvPr/>
            </p:nvSpPr>
            <p:spPr>
              <a:xfrm>
                <a:off x="2437106" y="3570035"/>
                <a:ext cx="500799" cy="808848"/>
              </a:xfrm>
              <a:custGeom>
                <a:rect b="b" l="l" r="r" t="t"/>
                <a:pathLst>
                  <a:path extrusionOk="0" h="7394" w="4578">
                    <a:moveTo>
                      <a:pt x="650" y="1"/>
                    </a:moveTo>
                    <a:cubicBezTo>
                      <a:pt x="561" y="1"/>
                      <a:pt x="471" y="22"/>
                      <a:pt x="387" y="66"/>
                    </a:cubicBezTo>
                    <a:cubicBezTo>
                      <a:pt x="108" y="212"/>
                      <a:pt x="1" y="558"/>
                      <a:pt x="147" y="834"/>
                    </a:cubicBezTo>
                    <a:lnTo>
                      <a:pt x="3422" y="7087"/>
                    </a:lnTo>
                    <a:cubicBezTo>
                      <a:pt x="3525" y="7283"/>
                      <a:pt x="3725" y="7394"/>
                      <a:pt x="3928" y="7394"/>
                    </a:cubicBezTo>
                    <a:cubicBezTo>
                      <a:pt x="4018" y="7394"/>
                      <a:pt x="4106" y="7371"/>
                      <a:pt x="4190" y="7327"/>
                    </a:cubicBezTo>
                    <a:cubicBezTo>
                      <a:pt x="4471" y="7181"/>
                      <a:pt x="4577" y="6835"/>
                      <a:pt x="4430" y="6560"/>
                    </a:cubicBezTo>
                    <a:lnTo>
                      <a:pt x="1155" y="306"/>
                    </a:lnTo>
                    <a:cubicBezTo>
                      <a:pt x="1053" y="113"/>
                      <a:pt x="855" y="1"/>
                      <a:pt x="650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49"/>
              <p:cNvSpPr/>
              <p:nvPr/>
            </p:nvSpPr>
            <p:spPr>
              <a:xfrm>
                <a:off x="2538624" y="5391662"/>
                <a:ext cx="331240" cy="381780"/>
              </a:xfrm>
              <a:custGeom>
                <a:rect b="b" l="l" r="r" t="t"/>
                <a:pathLst>
                  <a:path extrusionOk="0" h="3490" w="3028">
                    <a:moveTo>
                      <a:pt x="2382" y="0"/>
                    </a:moveTo>
                    <a:cubicBezTo>
                      <a:pt x="2207" y="0"/>
                      <a:pt x="2034" y="80"/>
                      <a:pt x="1922" y="231"/>
                    </a:cubicBezTo>
                    <a:lnTo>
                      <a:pt x="187" y="2578"/>
                    </a:lnTo>
                    <a:cubicBezTo>
                      <a:pt x="1" y="2832"/>
                      <a:pt x="54" y="3191"/>
                      <a:pt x="306" y="3377"/>
                    </a:cubicBezTo>
                    <a:cubicBezTo>
                      <a:pt x="409" y="3453"/>
                      <a:pt x="529" y="3489"/>
                      <a:pt x="644" y="3489"/>
                    </a:cubicBezTo>
                    <a:cubicBezTo>
                      <a:pt x="822" y="3489"/>
                      <a:pt x="990" y="3409"/>
                      <a:pt x="1105" y="3258"/>
                    </a:cubicBezTo>
                    <a:lnTo>
                      <a:pt x="2841" y="906"/>
                    </a:lnTo>
                    <a:cubicBezTo>
                      <a:pt x="3027" y="652"/>
                      <a:pt x="2974" y="298"/>
                      <a:pt x="2721" y="111"/>
                    </a:cubicBezTo>
                    <a:cubicBezTo>
                      <a:pt x="2619" y="36"/>
                      <a:pt x="2500" y="0"/>
                      <a:pt x="2382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49"/>
              <p:cNvSpPr/>
              <p:nvPr/>
            </p:nvSpPr>
            <p:spPr>
              <a:xfrm>
                <a:off x="2466752" y="4399241"/>
                <a:ext cx="373904" cy="83576"/>
              </a:xfrm>
              <a:custGeom>
                <a:rect b="b" l="l" r="r" t="t"/>
                <a:pathLst>
                  <a:path extrusionOk="0" h="764" w="3418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3041" y="764"/>
                    </a:lnTo>
                    <a:cubicBezTo>
                      <a:pt x="3249" y="764"/>
                      <a:pt x="3418" y="590"/>
                      <a:pt x="3418" y="382"/>
                    </a:cubicBezTo>
                    <a:cubicBezTo>
                      <a:pt x="3418" y="173"/>
                      <a:pt x="3249" y="0"/>
                      <a:pt x="3041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49"/>
              <p:cNvSpPr/>
              <p:nvPr/>
            </p:nvSpPr>
            <p:spPr>
              <a:xfrm>
                <a:off x="2466752" y="4825439"/>
                <a:ext cx="405080" cy="83248"/>
              </a:xfrm>
              <a:custGeom>
                <a:rect b="b" l="l" r="r" t="t"/>
                <a:pathLst>
                  <a:path extrusionOk="0" h="761" w="3703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3325" y="760"/>
                    </a:lnTo>
                    <a:cubicBezTo>
                      <a:pt x="3534" y="760"/>
                      <a:pt x="3702" y="591"/>
                      <a:pt x="3702" y="378"/>
                    </a:cubicBezTo>
                    <a:cubicBezTo>
                      <a:pt x="3702" y="170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7" name="Google Shape;597;p49"/>
              <p:cNvSpPr/>
              <p:nvPr/>
            </p:nvSpPr>
            <p:spPr>
              <a:xfrm>
                <a:off x="2466752" y="5238182"/>
                <a:ext cx="405080" cy="83138"/>
              </a:xfrm>
              <a:custGeom>
                <a:rect b="b" l="l" r="r" t="t"/>
                <a:pathLst>
                  <a:path extrusionOk="0" h="760" w="3703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3325" y="759"/>
                    </a:lnTo>
                    <a:cubicBezTo>
                      <a:pt x="3534" y="759"/>
                      <a:pt x="3702" y="591"/>
                      <a:pt x="3702" y="382"/>
                    </a:cubicBezTo>
                    <a:cubicBezTo>
                      <a:pt x="3702" y="173"/>
                      <a:pt x="3534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8" name="Google Shape;598;p49"/>
              <p:cNvSpPr/>
              <p:nvPr/>
            </p:nvSpPr>
            <p:spPr>
              <a:xfrm>
                <a:off x="3483461" y="3570035"/>
                <a:ext cx="501127" cy="808848"/>
              </a:xfrm>
              <a:custGeom>
                <a:rect b="b" l="l" r="r" t="t"/>
                <a:pathLst>
                  <a:path extrusionOk="0" h="7394" w="4581">
                    <a:moveTo>
                      <a:pt x="3931" y="1"/>
                    </a:moveTo>
                    <a:cubicBezTo>
                      <a:pt x="3725" y="1"/>
                      <a:pt x="3525" y="113"/>
                      <a:pt x="3423" y="306"/>
                    </a:cubicBezTo>
                    <a:lnTo>
                      <a:pt x="147" y="6560"/>
                    </a:lnTo>
                    <a:cubicBezTo>
                      <a:pt x="0" y="6835"/>
                      <a:pt x="111" y="7181"/>
                      <a:pt x="387" y="7327"/>
                    </a:cubicBezTo>
                    <a:cubicBezTo>
                      <a:pt x="471" y="7371"/>
                      <a:pt x="564" y="7394"/>
                      <a:pt x="653" y="7394"/>
                    </a:cubicBezTo>
                    <a:cubicBezTo>
                      <a:pt x="857" y="7394"/>
                      <a:pt x="1057" y="7283"/>
                      <a:pt x="1159" y="7087"/>
                    </a:cubicBezTo>
                    <a:lnTo>
                      <a:pt x="4435" y="834"/>
                    </a:lnTo>
                    <a:cubicBezTo>
                      <a:pt x="4581" y="558"/>
                      <a:pt x="4474" y="212"/>
                      <a:pt x="4195" y="66"/>
                    </a:cubicBezTo>
                    <a:cubicBezTo>
                      <a:pt x="4111" y="22"/>
                      <a:pt x="4020" y="1"/>
                      <a:pt x="3931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9" name="Google Shape;599;p49"/>
              <p:cNvSpPr/>
              <p:nvPr/>
            </p:nvSpPr>
            <p:spPr>
              <a:xfrm>
                <a:off x="3551941" y="5391662"/>
                <a:ext cx="331240" cy="381780"/>
              </a:xfrm>
              <a:custGeom>
                <a:rect b="b" l="l" r="r" t="t"/>
                <a:pathLst>
                  <a:path extrusionOk="0" h="3490" w="3028">
                    <a:moveTo>
                      <a:pt x="644" y="0"/>
                    </a:moveTo>
                    <a:cubicBezTo>
                      <a:pt x="527" y="0"/>
                      <a:pt x="409" y="36"/>
                      <a:pt x="307" y="111"/>
                    </a:cubicBezTo>
                    <a:cubicBezTo>
                      <a:pt x="54" y="298"/>
                      <a:pt x="1" y="652"/>
                      <a:pt x="187" y="906"/>
                    </a:cubicBezTo>
                    <a:lnTo>
                      <a:pt x="1922" y="3258"/>
                    </a:lnTo>
                    <a:cubicBezTo>
                      <a:pt x="2033" y="3409"/>
                      <a:pt x="2206" y="3489"/>
                      <a:pt x="2379" y="3489"/>
                    </a:cubicBezTo>
                    <a:cubicBezTo>
                      <a:pt x="2499" y="3489"/>
                      <a:pt x="2619" y="3453"/>
                      <a:pt x="2721" y="3377"/>
                    </a:cubicBezTo>
                    <a:cubicBezTo>
                      <a:pt x="2974" y="3191"/>
                      <a:pt x="3027" y="2832"/>
                      <a:pt x="2841" y="2578"/>
                    </a:cubicBezTo>
                    <a:lnTo>
                      <a:pt x="1101" y="231"/>
                    </a:lnTo>
                    <a:cubicBezTo>
                      <a:pt x="990" y="80"/>
                      <a:pt x="818" y="0"/>
                      <a:pt x="644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0" name="Google Shape;600;p49"/>
              <p:cNvSpPr/>
              <p:nvPr/>
            </p:nvSpPr>
            <p:spPr>
              <a:xfrm>
                <a:off x="3581150" y="4399241"/>
                <a:ext cx="373904" cy="83576"/>
              </a:xfrm>
              <a:custGeom>
                <a:rect b="b" l="l" r="r" t="t"/>
                <a:pathLst>
                  <a:path extrusionOk="0" h="764" w="3418">
                    <a:moveTo>
                      <a:pt x="377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0"/>
                      <a:pt x="168" y="764"/>
                      <a:pt x="377" y="764"/>
                    </a:cubicBezTo>
                    <a:lnTo>
                      <a:pt x="3036" y="764"/>
                    </a:lnTo>
                    <a:cubicBezTo>
                      <a:pt x="3244" y="764"/>
                      <a:pt x="3417" y="590"/>
                      <a:pt x="3417" y="382"/>
                    </a:cubicBezTo>
                    <a:cubicBezTo>
                      <a:pt x="3417" y="173"/>
                      <a:pt x="3244" y="0"/>
                      <a:pt x="3036" y="0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1" name="Google Shape;601;p49"/>
              <p:cNvSpPr/>
              <p:nvPr/>
            </p:nvSpPr>
            <p:spPr>
              <a:xfrm>
                <a:off x="3549535" y="4825439"/>
                <a:ext cx="405518" cy="83248"/>
              </a:xfrm>
              <a:custGeom>
                <a:rect b="b" l="l" r="r" t="t"/>
                <a:pathLst>
                  <a:path extrusionOk="0" h="761" w="3707">
                    <a:moveTo>
                      <a:pt x="382" y="1"/>
                    </a:moveTo>
                    <a:cubicBezTo>
                      <a:pt x="173" y="1"/>
                      <a:pt x="0" y="170"/>
                      <a:pt x="0" y="378"/>
                    </a:cubicBezTo>
                    <a:cubicBezTo>
                      <a:pt x="0" y="591"/>
                      <a:pt x="173" y="760"/>
                      <a:pt x="382" y="760"/>
                    </a:cubicBezTo>
                    <a:lnTo>
                      <a:pt x="3325" y="760"/>
                    </a:lnTo>
                    <a:cubicBezTo>
                      <a:pt x="3533" y="760"/>
                      <a:pt x="3706" y="591"/>
                      <a:pt x="3706" y="378"/>
                    </a:cubicBezTo>
                    <a:cubicBezTo>
                      <a:pt x="3706" y="170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2" name="Google Shape;602;p49"/>
              <p:cNvSpPr/>
              <p:nvPr/>
            </p:nvSpPr>
            <p:spPr>
              <a:xfrm>
                <a:off x="3549535" y="5238182"/>
                <a:ext cx="405518" cy="83138"/>
              </a:xfrm>
              <a:custGeom>
                <a:rect b="b" l="l" r="r" t="t"/>
                <a:pathLst>
                  <a:path extrusionOk="0" h="760" w="3707">
                    <a:moveTo>
                      <a:pt x="382" y="1"/>
                    </a:moveTo>
                    <a:cubicBezTo>
                      <a:pt x="173" y="1"/>
                      <a:pt x="0" y="173"/>
                      <a:pt x="0" y="382"/>
                    </a:cubicBezTo>
                    <a:cubicBezTo>
                      <a:pt x="0" y="591"/>
                      <a:pt x="173" y="759"/>
                      <a:pt x="382" y="759"/>
                    </a:cubicBezTo>
                    <a:lnTo>
                      <a:pt x="3325" y="759"/>
                    </a:lnTo>
                    <a:cubicBezTo>
                      <a:pt x="3533" y="759"/>
                      <a:pt x="3706" y="591"/>
                      <a:pt x="3706" y="382"/>
                    </a:cubicBezTo>
                    <a:cubicBezTo>
                      <a:pt x="3706" y="173"/>
                      <a:pt x="3533" y="1"/>
                      <a:pt x="3325" y="1"/>
                    </a:cubicBez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3" name="Google Shape;603;p49"/>
              <p:cNvSpPr/>
              <p:nvPr/>
            </p:nvSpPr>
            <p:spPr>
              <a:xfrm>
                <a:off x="2732798" y="4073903"/>
                <a:ext cx="956200" cy="1468266"/>
              </a:xfrm>
              <a:custGeom>
                <a:rect b="b" l="l" r="r" t="t"/>
                <a:pathLst>
                  <a:path extrusionOk="0" h="13422" w="8741">
                    <a:moveTo>
                      <a:pt x="0" y="0"/>
                    </a:moveTo>
                    <a:lnTo>
                      <a:pt x="0" y="13422"/>
                    </a:lnTo>
                    <a:lnTo>
                      <a:pt x="8740" y="13422"/>
                    </a:lnTo>
                    <a:lnTo>
                      <a:pt x="8740" y="0"/>
                    </a:lnTo>
                    <a:close/>
                  </a:path>
                </a:pathLst>
              </a:custGeom>
              <a:solidFill>
                <a:srgbClr val="C6593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4" name="Google Shape;604;p49"/>
              <p:cNvSpPr/>
              <p:nvPr/>
            </p:nvSpPr>
            <p:spPr>
              <a:xfrm>
                <a:off x="2828409" y="4220600"/>
                <a:ext cx="764872" cy="1174985"/>
              </a:xfrm>
              <a:custGeom>
                <a:rect b="b" l="l" r="r" t="t"/>
                <a:pathLst>
                  <a:path extrusionOk="0" h="10741" w="6992">
                    <a:moveTo>
                      <a:pt x="1" y="0"/>
                    </a:moveTo>
                    <a:lnTo>
                      <a:pt x="1" y="10741"/>
                    </a:lnTo>
                    <a:lnTo>
                      <a:pt x="6992" y="10741"/>
                    </a:lnTo>
                    <a:lnTo>
                      <a:pt x="6992" y="0"/>
                    </a:lnTo>
                    <a:close/>
                  </a:path>
                </a:pathLst>
              </a:custGeom>
              <a:solidFill>
                <a:srgbClr val="D07C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5" name="Google Shape;605;p49"/>
              <p:cNvSpPr/>
              <p:nvPr/>
            </p:nvSpPr>
            <p:spPr>
              <a:xfrm>
                <a:off x="2763866" y="3686758"/>
                <a:ext cx="370622" cy="117378"/>
              </a:xfrm>
              <a:custGeom>
                <a:rect b="b" l="l" r="r" t="t"/>
                <a:pathLst>
                  <a:path extrusionOk="0" h="1073" w="3388">
                    <a:moveTo>
                      <a:pt x="1846" y="0"/>
                    </a:moveTo>
                    <a:cubicBezTo>
                      <a:pt x="1749" y="0"/>
                      <a:pt x="1650" y="8"/>
                      <a:pt x="1550" y="15"/>
                    </a:cubicBezTo>
                    <a:cubicBezTo>
                      <a:pt x="1430" y="28"/>
                      <a:pt x="1310" y="38"/>
                      <a:pt x="1191" y="73"/>
                    </a:cubicBezTo>
                    <a:cubicBezTo>
                      <a:pt x="1070" y="95"/>
                      <a:pt x="955" y="135"/>
                      <a:pt x="844" y="179"/>
                    </a:cubicBezTo>
                    <a:cubicBezTo>
                      <a:pt x="738" y="224"/>
                      <a:pt x="636" y="277"/>
                      <a:pt x="542" y="339"/>
                    </a:cubicBezTo>
                    <a:cubicBezTo>
                      <a:pt x="454" y="401"/>
                      <a:pt x="369" y="464"/>
                      <a:pt x="302" y="534"/>
                    </a:cubicBezTo>
                    <a:cubicBezTo>
                      <a:pt x="271" y="570"/>
                      <a:pt x="240" y="601"/>
                      <a:pt x="214" y="632"/>
                    </a:cubicBezTo>
                    <a:cubicBezTo>
                      <a:pt x="187" y="673"/>
                      <a:pt x="165" y="704"/>
                      <a:pt x="143" y="739"/>
                    </a:cubicBezTo>
                    <a:cubicBezTo>
                      <a:pt x="99" y="800"/>
                      <a:pt x="72" y="859"/>
                      <a:pt x="54" y="912"/>
                    </a:cubicBezTo>
                    <a:cubicBezTo>
                      <a:pt x="15" y="1013"/>
                      <a:pt x="1" y="1072"/>
                      <a:pt x="1" y="1072"/>
                    </a:cubicBezTo>
                    <a:cubicBezTo>
                      <a:pt x="1" y="1072"/>
                      <a:pt x="58" y="1036"/>
                      <a:pt x="143" y="983"/>
                    </a:cubicBezTo>
                    <a:cubicBezTo>
                      <a:pt x="179" y="952"/>
                      <a:pt x="236" y="925"/>
                      <a:pt x="294" y="894"/>
                    </a:cubicBezTo>
                    <a:cubicBezTo>
                      <a:pt x="325" y="880"/>
                      <a:pt x="356" y="863"/>
                      <a:pt x="387" y="845"/>
                    </a:cubicBezTo>
                    <a:cubicBezTo>
                      <a:pt x="423" y="832"/>
                      <a:pt x="458" y="819"/>
                      <a:pt x="494" y="806"/>
                    </a:cubicBezTo>
                    <a:cubicBezTo>
                      <a:pt x="564" y="770"/>
                      <a:pt x="644" y="753"/>
                      <a:pt x="728" y="726"/>
                    </a:cubicBezTo>
                    <a:cubicBezTo>
                      <a:pt x="814" y="699"/>
                      <a:pt x="902" y="681"/>
                      <a:pt x="995" y="659"/>
                    </a:cubicBezTo>
                    <a:cubicBezTo>
                      <a:pt x="1044" y="655"/>
                      <a:pt x="1093" y="646"/>
                      <a:pt x="1137" y="636"/>
                    </a:cubicBezTo>
                    <a:cubicBezTo>
                      <a:pt x="1191" y="628"/>
                      <a:pt x="1240" y="624"/>
                      <a:pt x="1288" y="614"/>
                    </a:cubicBezTo>
                    <a:cubicBezTo>
                      <a:pt x="1390" y="597"/>
                      <a:pt x="1496" y="593"/>
                      <a:pt x="1599" y="579"/>
                    </a:cubicBezTo>
                    <a:cubicBezTo>
                      <a:pt x="2025" y="544"/>
                      <a:pt x="2473" y="517"/>
                      <a:pt x="2815" y="460"/>
                    </a:cubicBezTo>
                    <a:cubicBezTo>
                      <a:pt x="2988" y="428"/>
                      <a:pt x="3135" y="397"/>
                      <a:pt x="3232" y="366"/>
                    </a:cubicBezTo>
                    <a:cubicBezTo>
                      <a:pt x="3334" y="335"/>
                      <a:pt x="3387" y="308"/>
                      <a:pt x="3387" y="308"/>
                    </a:cubicBezTo>
                    <a:cubicBezTo>
                      <a:pt x="3387" y="308"/>
                      <a:pt x="3334" y="286"/>
                      <a:pt x="3232" y="251"/>
                    </a:cubicBezTo>
                    <a:cubicBezTo>
                      <a:pt x="3135" y="220"/>
                      <a:pt x="2997" y="175"/>
                      <a:pt x="2828" y="130"/>
                    </a:cubicBezTo>
                    <a:cubicBezTo>
                      <a:pt x="2660" y="87"/>
                      <a:pt x="2459" y="46"/>
                      <a:pt x="2242" y="24"/>
                    </a:cubicBezTo>
                    <a:cubicBezTo>
                      <a:pt x="2136" y="15"/>
                      <a:pt x="2020" y="2"/>
                      <a:pt x="1905" y="2"/>
                    </a:cubicBezTo>
                    <a:cubicBezTo>
                      <a:pt x="1886" y="1"/>
                      <a:pt x="1866" y="0"/>
                      <a:pt x="1846" y="0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6" name="Google Shape;606;p49"/>
              <p:cNvSpPr/>
              <p:nvPr/>
            </p:nvSpPr>
            <p:spPr>
              <a:xfrm>
                <a:off x="2338104" y="3882683"/>
                <a:ext cx="207846" cy="207846"/>
              </a:xfrm>
              <a:custGeom>
                <a:rect b="b" l="l" r="r" t="t"/>
                <a:pathLst>
                  <a:path extrusionOk="0" h="1900" w="1900">
                    <a:moveTo>
                      <a:pt x="1900" y="0"/>
                    </a:moveTo>
                    <a:lnTo>
                      <a:pt x="1" y="1385"/>
                    </a:lnTo>
                    <a:lnTo>
                      <a:pt x="1" y="1899"/>
                    </a:lnTo>
                    <a:lnTo>
                      <a:pt x="1900" y="1735"/>
                    </a:lnTo>
                    <a:lnTo>
                      <a:pt x="190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7" name="Google Shape;607;p49"/>
              <p:cNvSpPr/>
              <p:nvPr/>
            </p:nvSpPr>
            <p:spPr>
              <a:xfrm>
                <a:off x="3875857" y="3882683"/>
                <a:ext cx="207846" cy="207846"/>
              </a:xfrm>
              <a:custGeom>
                <a:rect b="b" l="l" r="r" t="t"/>
                <a:pathLst>
                  <a:path extrusionOk="0" h="1900" w="1900">
                    <a:moveTo>
                      <a:pt x="0" y="0"/>
                    </a:moveTo>
                    <a:lnTo>
                      <a:pt x="0" y="1735"/>
                    </a:lnTo>
                    <a:lnTo>
                      <a:pt x="1899" y="1899"/>
                    </a:lnTo>
                    <a:lnTo>
                      <a:pt x="1899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6452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8" name="Google Shape;608;p49"/>
              <p:cNvSpPr/>
              <p:nvPr/>
            </p:nvSpPr>
            <p:spPr>
              <a:xfrm>
                <a:off x="2464345" y="4202003"/>
                <a:ext cx="58853" cy="1380533"/>
              </a:xfrm>
              <a:custGeom>
                <a:rect b="b" l="l" r="r" t="t"/>
                <a:pathLst>
                  <a:path extrusionOk="0" h="12620" w="538">
                    <a:moveTo>
                      <a:pt x="271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2349"/>
                    </a:lnTo>
                    <a:cubicBezTo>
                      <a:pt x="0" y="12500"/>
                      <a:pt x="121" y="12619"/>
                      <a:pt x="271" y="12619"/>
                    </a:cubicBezTo>
                    <a:cubicBezTo>
                      <a:pt x="418" y="12619"/>
                      <a:pt x="537" y="12500"/>
                      <a:pt x="537" y="12349"/>
                    </a:cubicBezTo>
                    <a:lnTo>
                      <a:pt x="537" y="10231"/>
                    </a:lnTo>
                    <a:lnTo>
                      <a:pt x="400" y="10231"/>
                    </a:lnTo>
                    <a:cubicBezTo>
                      <a:pt x="191" y="10231"/>
                      <a:pt x="23" y="10063"/>
                      <a:pt x="23" y="9854"/>
                    </a:cubicBezTo>
                    <a:cubicBezTo>
                      <a:pt x="23" y="9645"/>
                      <a:pt x="191" y="9473"/>
                      <a:pt x="400" y="9473"/>
                    </a:cubicBezTo>
                    <a:lnTo>
                      <a:pt x="537" y="9473"/>
                    </a:lnTo>
                    <a:lnTo>
                      <a:pt x="537" y="6459"/>
                    </a:lnTo>
                    <a:lnTo>
                      <a:pt x="400" y="6459"/>
                    </a:lnTo>
                    <a:cubicBezTo>
                      <a:pt x="191" y="6459"/>
                      <a:pt x="23" y="6290"/>
                      <a:pt x="23" y="6077"/>
                    </a:cubicBezTo>
                    <a:cubicBezTo>
                      <a:pt x="23" y="5869"/>
                      <a:pt x="191" y="5700"/>
                      <a:pt x="400" y="5700"/>
                    </a:cubicBezTo>
                    <a:lnTo>
                      <a:pt x="537" y="5700"/>
                    </a:lnTo>
                    <a:lnTo>
                      <a:pt x="537" y="2567"/>
                    </a:lnTo>
                    <a:lnTo>
                      <a:pt x="400" y="2567"/>
                    </a:lnTo>
                    <a:cubicBezTo>
                      <a:pt x="191" y="2567"/>
                      <a:pt x="23" y="2393"/>
                      <a:pt x="23" y="2185"/>
                    </a:cubicBezTo>
                    <a:cubicBezTo>
                      <a:pt x="23" y="1976"/>
                      <a:pt x="191" y="1803"/>
                      <a:pt x="400" y="1803"/>
                    </a:cubicBezTo>
                    <a:lnTo>
                      <a:pt x="537" y="1803"/>
                    </a:lnTo>
                    <a:lnTo>
                      <a:pt x="537" y="267"/>
                    </a:lnTo>
                    <a:cubicBezTo>
                      <a:pt x="537" y="121"/>
                      <a:pt x="418" y="1"/>
                      <a:pt x="271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9" name="Google Shape;609;p49"/>
              <p:cNvSpPr/>
              <p:nvPr/>
            </p:nvSpPr>
            <p:spPr>
              <a:xfrm>
                <a:off x="2466752" y="4399241"/>
                <a:ext cx="56447" cy="83576"/>
              </a:xfrm>
              <a:custGeom>
                <a:rect b="b" l="l" r="r" t="t"/>
                <a:pathLst>
                  <a:path extrusionOk="0" h="764" w="516">
                    <a:moveTo>
                      <a:pt x="378" y="0"/>
                    </a:moveTo>
                    <a:cubicBezTo>
                      <a:pt x="169" y="0"/>
                      <a:pt x="1" y="173"/>
                      <a:pt x="1" y="382"/>
                    </a:cubicBezTo>
                    <a:cubicBezTo>
                      <a:pt x="1" y="590"/>
                      <a:pt x="169" y="764"/>
                      <a:pt x="378" y="764"/>
                    </a:cubicBezTo>
                    <a:lnTo>
                      <a:pt x="515" y="764"/>
                    </a:lnTo>
                    <a:lnTo>
                      <a:pt x="515" y="0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0" name="Google Shape;610;p49"/>
              <p:cNvSpPr/>
              <p:nvPr/>
            </p:nvSpPr>
            <p:spPr>
              <a:xfrm>
                <a:off x="2466752" y="4825439"/>
                <a:ext cx="56447" cy="83248"/>
              </a:xfrm>
              <a:custGeom>
                <a:rect b="b" l="l" r="r" t="t"/>
                <a:pathLst>
                  <a:path extrusionOk="0" h="761" w="516">
                    <a:moveTo>
                      <a:pt x="378" y="1"/>
                    </a:moveTo>
                    <a:cubicBezTo>
                      <a:pt x="169" y="1"/>
                      <a:pt x="1" y="170"/>
                      <a:pt x="1" y="378"/>
                    </a:cubicBezTo>
                    <a:cubicBezTo>
                      <a:pt x="1" y="591"/>
                      <a:pt x="169" y="760"/>
                      <a:pt x="378" y="760"/>
                    </a:cubicBezTo>
                    <a:lnTo>
                      <a:pt x="515" y="760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1" name="Google Shape;611;p49"/>
              <p:cNvSpPr/>
              <p:nvPr/>
            </p:nvSpPr>
            <p:spPr>
              <a:xfrm>
                <a:off x="2466752" y="5238182"/>
                <a:ext cx="56447" cy="83138"/>
              </a:xfrm>
              <a:custGeom>
                <a:rect b="b" l="l" r="r" t="t"/>
                <a:pathLst>
                  <a:path extrusionOk="0" h="760" w="516">
                    <a:moveTo>
                      <a:pt x="378" y="1"/>
                    </a:moveTo>
                    <a:cubicBezTo>
                      <a:pt x="169" y="1"/>
                      <a:pt x="1" y="173"/>
                      <a:pt x="1" y="382"/>
                    </a:cubicBezTo>
                    <a:cubicBezTo>
                      <a:pt x="1" y="591"/>
                      <a:pt x="169" y="759"/>
                      <a:pt x="378" y="759"/>
                    </a:cubicBezTo>
                    <a:lnTo>
                      <a:pt x="515" y="759"/>
                    </a:lnTo>
                    <a:lnTo>
                      <a:pt x="515" y="1"/>
                    </a:ln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2" name="Google Shape;612;p49"/>
              <p:cNvSpPr/>
              <p:nvPr/>
            </p:nvSpPr>
            <p:spPr>
              <a:xfrm>
                <a:off x="3898064" y="4202003"/>
                <a:ext cx="58963" cy="1380533"/>
              </a:xfrm>
              <a:custGeom>
                <a:rect b="b" l="l" r="r" t="t"/>
                <a:pathLst>
                  <a:path extrusionOk="0" h="12620" w="539">
                    <a:moveTo>
                      <a:pt x="272" y="1"/>
                    </a:moveTo>
                    <a:cubicBezTo>
                      <a:pt x="121" y="1"/>
                      <a:pt x="0" y="121"/>
                      <a:pt x="0" y="267"/>
                    </a:cubicBezTo>
                    <a:lnTo>
                      <a:pt x="0" y="1803"/>
                    </a:lnTo>
                    <a:lnTo>
                      <a:pt x="139" y="1803"/>
                    </a:lnTo>
                    <a:cubicBezTo>
                      <a:pt x="347" y="1803"/>
                      <a:pt x="520" y="1976"/>
                      <a:pt x="520" y="2185"/>
                    </a:cubicBezTo>
                    <a:cubicBezTo>
                      <a:pt x="520" y="2393"/>
                      <a:pt x="347" y="2567"/>
                      <a:pt x="139" y="2567"/>
                    </a:cubicBezTo>
                    <a:lnTo>
                      <a:pt x="0" y="2567"/>
                    </a:lnTo>
                    <a:lnTo>
                      <a:pt x="0" y="5700"/>
                    </a:lnTo>
                    <a:lnTo>
                      <a:pt x="139" y="5700"/>
                    </a:lnTo>
                    <a:cubicBezTo>
                      <a:pt x="347" y="5700"/>
                      <a:pt x="520" y="5869"/>
                      <a:pt x="520" y="6077"/>
                    </a:cubicBezTo>
                    <a:cubicBezTo>
                      <a:pt x="520" y="6290"/>
                      <a:pt x="347" y="6459"/>
                      <a:pt x="139" y="6459"/>
                    </a:cubicBezTo>
                    <a:lnTo>
                      <a:pt x="0" y="6459"/>
                    </a:lnTo>
                    <a:lnTo>
                      <a:pt x="0" y="9473"/>
                    </a:lnTo>
                    <a:lnTo>
                      <a:pt x="139" y="9473"/>
                    </a:lnTo>
                    <a:cubicBezTo>
                      <a:pt x="347" y="9473"/>
                      <a:pt x="520" y="9645"/>
                      <a:pt x="520" y="9854"/>
                    </a:cubicBezTo>
                    <a:cubicBezTo>
                      <a:pt x="520" y="10063"/>
                      <a:pt x="347" y="10231"/>
                      <a:pt x="139" y="10231"/>
                    </a:cubicBezTo>
                    <a:lnTo>
                      <a:pt x="0" y="10231"/>
                    </a:lnTo>
                    <a:lnTo>
                      <a:pt x="0" y="12349"/>
                    </a:lnTo>
                    <a:cubicBezTo>
                      <a:pt x="0" y="12500"/>
                      <a:pt x="121" y="12619"/>
                      <a:pt x="272" y="12619"/>
                    </a:cubicBezTo>
                    <a:cubicBezTo>
                      <a:pt x="418" y="12619"/>
                      <a:pt x="538" y="12500"/>
                      <a:pt x="538" y="12349"/>
                    </a:cubicBezTo>
                    <a:lnTo>
                      <a:pt x="538" y="267"/>
                    </a:lnTo>
                    <a:cubicBezTo>
                      <a:pt x="538" y="121"/>
                      <a:pt x="418" y="1"/>
                      <a:pt x="272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3" name="Google Shape;613;p49"/>
              <p:cNvSpPr/>
              <p:nvPr/>
            </p:nvSpPr>
            <p:spPr>
              <a:xfrm>
                <a:off x="3898064" y="4399241"/>
                <a:ext cx="56993" cy="83576"/>
              </a:xfrm>
              <a:custGeom>
                <a:rect b="b" l="l" r="r" t="t"/>
                <a:pathLst>
                  <a:path extrusionOk="0" h="764" w="521">
                    <a:moveTo>
                      <a:pt x="0" y="0"/>
                    </a:moveTo>
                    <a:lnTo>
                      <a:pt x="0" y="764"/>
                    </a:lnTo>
                    <a:lnTo>
                      <a:pt x="139" y="764"/>
                    </a:lnTo>
                    <a:cubicBezTo>
                      <a:pt x="347" y="764"/>
                      <a:pt x="520" y="590"/>
                      <a:pt x="520" y="382"/>
                    </a:cubicBezTo>
                    <a:cubicBezTo>
                      <a:pt x="520" y="173"/>
                      <a:pt x="347" y="0"/>
                      <a:pt x="139" y="0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4" name="Google Shape;614;p49"/>
              <p:cNvSpPr/>
              <p:nvPr/>
            </p:nvSpPr>
            <p:spPr>
              <a:xfrm>
                <a:off x="3898064" y="4825439"/>
                <a:ext cx="56993" cy="83248"/>
              </a:xfrm>
              <a:custGeom>
                <a:rect b="b" l="l" r="r" t="t"/>
                <a:pathLst>
                  <a:path extrusionOk="0" h="761" w="521">
                    <a:moveTo>
                      <a:pt x="0" y="1"/>
                    </a:moveTo>
                    <a:lnTo>
                      <a:pt x="0" y="760"/>
                    </a:lnTo>
                    <a:lnTo>
                      <a:pt x="139" y="760"/>
                    </a:lnTo>
                    <a:cubicBezTo>
                      <a:pt x="347" y="760"/>
                      <a:pt x="520" y="591"/>
                      <a:pt x="520" y="378"/>
                    </a:cubicBezTo>
                    <a:cubicBezTo>
                      <a:pt x="520" y="170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5" name="Google Shape;615;p49"/>
              <p:cNvSpPr/>
              <p:nvPr/>
            </p:nvSpPr>
            <p:spPr>
              <a:xfrm>
                <a:off x="3898064" y="5238182"/>
                <a:ext cx="56993" cy="83138"/>
              </a:xfrm>
              <a:custGeom>
                <a:rect b="b" l="l" r="r" t="t"/>
                <a:pathLst>
                  <a:path extrusionOk="0" h="760" w="521">
                    <a:moveTo>
                      <a:pt x="0" y="1"/>
                    </a:moveTo>
                    <a:lnTo>
                      <a:pt x="0" y="759"/>
                    </a:lnTo>
                    <a:lnTo>
                      <a:pt x="139" y="759"/>
                    </a:lnTo>
                    <a:cubicBezTo>
                      <a:pt x="347" y="759"/>
                      <a:pt x="520" y="591"/>
                      <a:pt x="520" y="382"/>
                    </a:cubicBezTo>
                    <a:cubicBezTo>
                      <a:pt x="520" y="173"/>
                      <a:pt x="347" y="1"/>
                      <a:pt x="139" y="1"/>
                    </a:cubicBezTo>
                    <a:close/>
                  </a:path>
                </a:pathLst>
              </a:custGeom>
              <a:solidFill>
                <a:srgbClr val="AA4D2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6" name="Google Shape;616;p49"/>
              <p:cNvSpPr/>
              <p:nvPr/>
            </p:nvSpPr>
            <p:spPr>
              <a:xfrm>
                <a:off x="2475066" y="2857115"/>
                <a:ext cx="312206" cy="245039"/>
              </a:xfrm>
              <a:custGeom>
                <a:rect b="b" l="l" r="r" t="t"/>
                <a:pathLst>
                  <a:path extrusionOk="0" h="2240" w="2854">
                    <a:moveTo>
                      <a:pt x="2177" y="0"/>
                    </a:moveTo>
                    <a:cubicBezTo>
                      <a:pt x="1816" y="0"/>
                      <a:pt x="1354" y="349"/>
                      <a:pt x="1061" y="534"/>
                    </a:cubicBezTo>
                    <a:cubicBezTo>
                      <a:pt x="506" y="875"/>
                      <a:pt x="0" y="1376"/>
                      <a:pt x="498" y="1967"/>
                    </a:cubicBezTo>
                    <a:cubicBezTo>
                      <a:pt x="660" y="2161"/>
                      <a:pt x="835" y="2240"/>
                      <a:pt x="1011" y="2240"/>
                    </a:cubicBezTo>
                    <a:cubicBezTo>
                      <a:pt x="1486" y="2240"/>
                      <a:pt x="1975" y="1674"/>
                      <a:pt x="2272" y="1292"/>
                    </a:cubicBezTo>
                    <a:cubicBezTo>
                      <a:pt x="2561" y="919"/>
                      <a:pt x="2854" y="569"/>
                      <a:pt x="2508" y="151"/>
                    </a:cubicBezTo>
                    <a:cubicBezTo>
                      <a:pt x="2418" y="43"/>
                      <a:pt x="2304" y="0"/>
                      <a:pt x="2177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7" name="Google Shape;617;p49"/>
              <p:cNvSpPr/>
              <p:nvPr/>
            </p:nvSpPr>
            <p:spPr>
              <a:xfrm>
                <a:off x="2527903" y="2912359"/>
                <a:ext cx="171965" cy="134662"/>
              </a:xfrm>
              <a:custGeom>
                <a:rect b="b" l="l" r="r" t="t"/>
                <a:pathLst>
                  <a:path extrusionOk="0" h="1231" w="1572">
                    <a:moveTo>
                      <a:pt x="1200" y="0"/>
                    </a:moveTo>
                    <a:cubicBezTo>
                      <a:pt x="1001" y="0"/>
                      <a:pt x="747" y="191"/>
                      <a:pt x="582" y="290"/>
                    </a:cubicBezTo>
                    <a:cubicBezTo>
                      <a:pt x="281" y="482"/>
                      <a:pt x="1" y="756"/>
                      <a:pt x="276" y="1080"/>
                    </a:cubicBezTo>
                    <a:cubicBezTo>
                      <a:pt x="365" y="1187"/>
                      <a:pt x="461" y="1230"/>
                      <a:pt x="558" y="1230"/>
                    </a:cubicBezTo>
                    <a:cubicBezTo>
                      <a:pt x="819" y="1230"/>
                      <a:pt x="1088" y="919"/>
                      <a:pt x="1252" y="712"/>
                    </a:cubicBezTo>
                    <a:cubicBezTo>
                      <a:pt x="1412" y="503"/>
                      <a:pt x="1572" y="312"/>
                      <a:pt x="1381" y="82"/>
                    </a:cubicBezTo>
                    <a:cubicBezTo>
                      <a:pt x="1332" y="23"/>
                      <a:pt x="1269" y="0"/>
                      <a:pt x="1200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8" name="Google Shape;618;p49"/>
              <p:cNvSpPr/>
              <p:nvPr/>
            </p:nvSpPr>
            <p:spPr>
              <a:xfrm>
                <a:off x="3633987" y="2857115"/>
                <a:ext cx="312316" cy="245039"/>
              </a:xfrm>
              <a:custGeom>
                <a:rect b="b" l="l" r="r" t="t"/>
                <a:pathLst>
                  <a:path extrusionOk="0" h="2240" w="2855">
                    <a:moveTo>
                      <a:pt x="681" y="0"/>
                    </a:moveTo>
                    <a:cubicBezTo>
                      <a:pt x="555" y="0"/>
                      <a:pt x="441" y="43"/>
                      <a:pt x="351" y="151"/>
                    </a:cubicBezTo>
                    <a:cubicBezTo>
                      <a:pt x="1" y="569"/>
                      <a:pt x="294" y="919"/>
                      <a:pt x="587" y="1292"/>
                    </a:cubicBezTo>
                    <a:cubicBezTo>
                      <a:pt x="881" y="1674"/>
                      <a:pt x="1371" y="2240"/>
                      <a:pt x="1847" y="2240"/>
                    </a:cubicBezTo>
                    <a:cubicBezTo>
                      <a:pt x="2024" y="2240"/>
                      <a:pt x="2199" y="2161"/>
                      <a:pt x="2361" y="1967"/>
                    </a:cubicBezTo>
                    <a:cubicBezTo>
                      <a:pt x="2854" y="1376"/>
                      <a:pt x="2353" y="875"/>
                      <a:pt x="1798" y="534"/>
                    </a:cubicBezTo>
                    <a:cubicBezTo>
                      <a:pt x="1502" y="349"/>
                      <a:pt x="1041" y="0"/>
                      <a:pt x="681" y="0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9" name="Google Shape;619;p49"/>
              <p:cNvSpPr/>
              <p:nvPr/>
            </p:nvSpPr>
            <p:spPr>
              <a:xfrm>
                <a:off x="3721831" y="2912359"/>
                <a:ext cx="171527" cy="134662"/>
              </a:xfrm>
              <a:custGeom>
                <a:rect b="b" l="l" r="r" t="t"/>
                <a:pathLst>
                  <a:path extrusionOk="0" h="1231" w="1568">
                    <a:moveTo>
                      <a:pt x="373" y="0"/>
                    </a:moveTo>
                    <a:cubicBezTo>
                      <a:pt x="303" y="0"/>
                      <a:pt x="241" y="23"/>
                      <a:pt x="192" y="82"/>
                    </a:cubicBezTo>
                    <a:cubicBezTo>
                      <a:pt x="1" y="312"/>
                      <a:pt x="161" y="503"/>
                      <a:pt x="320" y="712"/>
                    </a:cubicBezTo>
                    <a:cubicBezTo>
                      <a:pt x="482" y="919"/>
                      <a:pt x="752" y="1230"/>
                      <a:pt x="1015" y="1230"/>
                    </a:cubicBezTo>
                    <a:cubicBezTo>
                      <a:pt x="1112" y="1230"/>
                      <a:pt x="1208" y="1187"/>
                      <a:pt x="1297" y="1080"/>
                    </a:cubicBezTo>
                    <a:cubicBezTo>
                      <a:pt x="1568" y="756"/>
                      <a:pt x="1292" y="482"/>
                      <a:pt x="986" y="290"/>
                    </a:cubicBezTo>
                    <a:cubicBezTo>
                      <a:pt x="825" y="191"/>
                      <a:pt x="571" y="0"/>
                      <a:pt x="373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20" name="Google Shape;620;p49"/>
            <p:cNvGrpSpPr/>
            <p:nvPr/>
          </p:nvGrpSpPr>
          <p:grpSpPr>
            <a:xfrm rot="2520371">
              <a:off x="589019" y="2924589"/>
              <a:ext cx="1091432" cy="2179351"/>
              <a:chOff x="4981723" y="2642593"/>
              <a:chExt cx="1870418" cy="3734815"/>
            </a:xfrm>
          </p:grpSpPr>
          <p:sp>
            <p:nvSpPr>
              <p:cNvPr id="621" name="Google Shape;621;p49"/>
              <p:cNvSpPr/>
              <p:nvPr/>
            </p:nvSpPr>
            <p:spPr>
              <a:xfrm>
                <a:off x="6364136" y="6171859"/>
                <a:ext cx="115081" cy="205549"/>
              </a:xfrm>
              <a:custGeom>
                <a:rect b="b" l="l" r="r" t="t"/>
                <a:pathLst>
                  <a:path extrusionOk="0" h="1879" w="1052">
                    <a:moveTo>
                      <a:pt x="525" y="0"/>
                    </a:moveTo>
                    <a:cubicBezTo>
                      <a:pt x="236" y="0"/>
                      <a:pt x="0" y="236"/>
                      <a:pt x="0" y="524"/>
                    </a:cubicBezTo>
                    <a:lnTo>
                      <a:pt x="0" y="1354"/>
                    </a:lnTo>
                    <a:cubicBezTo>
                      <a:pt x="0" y="1643"/>
                      <a:pt x="236" y="1878"/>
                      <a:pt x="525" y="1878"/>
                    </a:cubicBezTo>
                    <a:cubicBezTo>
                      <a:pt x="818" y="1878"/>
                      <a:pt x="1052" y="1643"/>
                      <a:pt x="1052" y="1354"/>
                    </a:cubicBezTo>
                    <a:lnTo>
                      <a:pt x="1052" y="524"/>
                    </a:lnTo>
                    <a:cubicBezTo>
                      <a:pt x="1052" y="236"/>
                      <a:pt x="818" y="0"/>
                      <a:pt x="525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2" name="Google Shape;622;p49"/>
              <p:cNvSpPr/>
              <p:nvPr/>
            </p:nvSpPr>
            <p:spPr>
              <a:xfrm>
                <a:off x="5355194" y="6171859"/>
                <a:ext cx="114753" cy="205549"/>
              </a:xfrm>
              <a:custGeom>
                <a:rect b="b" l="l" r="r" t="t"/>
                <a:pathLst>
                  <a:path extrusionOk="0" h="1879" w="1049">
                    <a:moveTo>
                      <a:pt x="524" y="0"/>
                    </a:moveTo>
                    <a:cubicBezTo>
                      <a:pt x="235" y="0"/>
                      <a:pt x="1" y="236"/>
                      <a:pt x="1" y="524"/>
                    </a:cubicBezTo>
                    <a:lnTo>
                      <a:pt x="1" y="1354"/>
                    </a:lnTo>
                    <a:cubicBezTo>
                      <a:pt x="1" y="1643"/>
                      <a:pt x="235" y="1878"/>
                      <a:pt x="524" y="1878"/>
                    </a:cubicBezTo>
                    <a:cubicBezTo>
                      <a:pt x="813" y="1878"/>
                      <a:pt x="1048" y="1643"/>
                      <a:pt x="1048" y="1354"/>
                    </a:cubicBezTo>
                    <a:lnTo>
                      <a:pt x="1048" y="524"/>
                    </a:lnTo>
                    <a:cubicBezTo>
                      <a:pt x="1048" y="236"/>
                      <a:pt x="813" y="0"/>
                      <a:pt x="524" y="0"/>
                    </a:cubicBezTo>
                    <a:close/>
                  </a:path>
                </a:pathLst>
              </a:custGeom>
              <a:solidFill>
                <a:srgbClr val="B938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3" name="Google Shape;623;p49"/>
              <p:cNvSpPr/>
              <p:nvPr/>
            </p:nvSpPr>
            <p:spPr>
              <a:xfrm>
                <a:off x="6583143" y="5274064"/>
                <a:ext cx="196141" cy="673530"/>
              </a:xfrm>
              <a:custGeom>
                <a:rect b="b" l="l" r="r" t="t"/>
                <a:pathLst>
                  <a:path extrusionOk="0" h="6157" w="1793">
                    <a:moveTo>
                      <a:pt x="897" y="1"/>
                    </a:moveTo>
                    <a:cubicBezTo>
                      <a:pt x="399" y="1"/>
                      <a:pt x="0" y="396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7"/>
                      <a:pt x="897" y="6157"/>
                    </a:cubicBezTo>
                    <a:cubicBezTo>
                      <a:pt x="1393" y="6157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396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4" name="Google Shape;624;p49"/>
              <p:cNvSpPr/>
              <p:nvPr/>
            </p:nvSpPr>
            <p:spPr>
              <a:xfrm>
                <a:off x="6583143" y="3549469"/>
                <a:ext cx="196141" cy="673530"/>
              </a:xfrm>
              <a:custGeom>
                <a:rect b="b" l="l" r="r" t="t"/>
                <a:pathLst>
                  <a:path extrusionOk="0" h="6157" w="1793">
                    <a:moveTo>
                      <a:pt x="897" y="1"/>
                    </a:moveTo>
                    <a:cubicBezTo>
                      <a:pt x="399" y="1"/>
                      <a:pt x="0" y="400"/>
                      <a:pt x="0" y="889"/>
                    </a:cubicBezTo>
                    <a:lnTo>
                      <a:pt x="0" y="5265"/>
                    </a:lnTo>
                    <a:cubicBezTo>
                      <a:pt x="0" y="5757"/>
                      <a:pt x="399" y="6156"/>
                      <a:pt x="897" y="6156"/>
                    </a:cubicBezTo>
                    <a:cubicBezTo>
                      <a:pt x="1393" y="6156"/>
                      <a:pt x="1793" y="5757"/>
                      <a:pt x="1793" y="5265"/>
                    </a:cubicBezTo>
                    <a:lnTo>
                      <a:pt x="1793" y="889"/>
                    </a:lnTo>
                    <a:cubicBezTo>
                      <a:pt x="1793" y="400"/>
                      <a:pt x="1393" y="1"/>
                      <a:pt x="897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49"/>
              <p:cNvSpPr/>
              <p:nvPr/>
            </p:nvSpPr>
            <p:spPr>
              <a:xfrm>
                <a:off x="5054579" y="5274064"/>
                <a:ext cx="196360" cy="673530"/>
              </a:xfrm>
              <a:custGeom>
                <a:rect b="b" l="l" r="r" t="t"/>
                <a:pathLst>
                  <a:path extrusionOk="0" h="6157" w="1795">
                    <a:moveTo>
                      <a:pt x="898" y="1"/>
                    </a:moveTo>
                    <a:cubicBezTo>
                      <a:pt x="405" y="1"/>
                      <a:pt x="1" y="396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7"/>
                      <a:pt x="898" y="6157"/>
                    </a:cubicBezTo>
                    <a:cubicBezTo>
                      <a:pt x="1395" y="6157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396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49"/>
              <p:cNvSpPr/>
              <p:nvPr/>
            </p:nvSpPr>
            <p:spPr>
              <a:xfrm>
                <a:off x="5054579" y="3549469"/>
                <a:ext cx="196360" cy="673530"/>
              </a:xfrm>
              <a:custGeom>
                <a:rect b="b" l="l" r="r" t="t"/>
                <a:pathLst>
                  <a:path extrusionOk="0" h="6157" w="1795">
                    <a:moveTo>
                      <a:pt x="898" y="1"/>
                    </a:moveTo>
                    <a:cubicBezTo>
                      <a:pt x="405" y="1"/>
                      <a:pt x="1" y="400"/>
                      <a:pt x="1" y="889"/>
                    </a:cubicBezTo>
                    <a:lnTo>
                      <a:pt x="1" y="5265"/>
                    </a:lnTo>
                    <a:cubicBezTo>
                      <a:pt x="1" y="5757"/>
                      <a:pt x="405" y="6156"/>
                      <a:pt x="898" y="6156"/>
                    </a:cubicBezTo>
                    <a:cubicBezTo>
                      <a:pt x="1395" y="6156"/>
                      <a:pt x="1794" y="5757"/>
                      <a:pt x="1794" y="5265"/>
                    </a:cubicBezTo>
                    <a:lnTo>
                      <a:pt x="1794" y="889"/>
                    </a:lnTo>
                    <a:cubicBezTo>
                      <a:pt x="1794" y="400"/>
                      <a:pt x="1395" y="1"/>
                      <a:pt x="898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49"/>
              <p:cNvSpPr/>
              <p:nvPr/>
            </p:nvSpPr>
            <p:spPr>
              <a:xfrm>
                <a:off x="5115731" y="2642593"/>
                <a:ext cx="1602928" cy="3721533"/>
              </a:xfrm>
              <a:custGeom>
                <a:rect b="b" l="l" r="r" t="t"/>
                <a:pathLst>
                  <a:path extrusionOk="0" h="34020" w="14653">
                    <a:moveTo>
                      <a:pt x="7324" y="0"/>
                    </a:moveTo>
                    <a:cubicBezTo>
                      <a:pt x="3282" y="0"/>
                      <a:pt x="1" y="2139"/>
                      <a:pt x="1" y="6183"/>
                    </a:cubicBezTo>
                    <a:lnTo>
                      <a:pt x="1" y="29400"/>
                    </a:lnTo>
                    <a:cubicBezTo>
                      <a:pt x="1" y="33443"/>
                      <a:pt x="3282" y="34020"/>
                      <a:pt x="7324" y="34020"/>
                    </a:cubicBezTo>
                    <a:cubicBezTo>
                      <a:pt x="11372" y="34020"/>
                      <a:pt x="14653" y="33443"/>
                      <a:pt x="14653" y="29400"/>
                    </a:cubicBezTo>
                    <a:lnTo>
                      <a:pt x="14653" y="6183"/>
                    </a:lnTo>
                    <a:cubicBezTo>
                      <a:pt x="14653" y="2139"/>
                      <a:pt x="11372" y="0"/>
                      <a:pt x="73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8" name="Google Shape;628;p49"/>
              <p:cNvSpPr/>
              <p:nvPr/>
            </p:nvSpPr>
            <p:spPr>
              <a:xfrm>
                <a:off x="5340098" y="2747940"/>
                <a:ext cx="1153653" cy="500143"/>
              </a:xfrm>
              <a:custGeom>
                <a:rect b="b" l="l" r="r" t="t"/>
                <a:pathLst>
                  <a:path extrusionOk="0" h="4572" w="10546">
                    <a:moveTo>
                      <a:pt x="5273" y="0"/>
                    </a:moveTo>
                    <a:cubicBezTo>
                      <a:pt x="2411" y="0"/>
                      <a:pt x="80" y="1491"/>
                      <a:pt x="0" y="4310"/>
                    </a:cubicBezTo>
                    <a:lnTo>
                      <a:pt x="112" y="4572"/>
                    </a:lnTo>
                    <a:cubicBezTo>
                      <a:pt x="476" y="4372"/>
                      <a:pt x="906" y="4252"/>
                      <a:pt x="1377" y="4252"/>
                    </a:cubicBezTo>
                    <a:lnTo>
                      <a:pt x="9175" y="4252"/>
                    </a:lnTo>
                    <a:cubicBezTo>
                      <a:pt x="9641" y="4252"/>
                      <a:pt x="10076" y="4372"/>
                      <a:pt x="10435" y="4572"/>
                    </a:cubicBezTo>
                    <a:lnTo>
                      <a:pt x="10546" y="4306"/>
                    </a:lnTo>
                    <a:cubicBezTo>
                      <a:pt x="10471" y="1491"/>
                      <a:pt x="8136" y="0"/>
                      <a:pt x="5273" y="0"/>
                    </a:cubicBez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49"/>
              <p:cNvSpPr/>
              <p:nvPr/>
            </p:nvSpPr>
            <p:spPr>
              <a:xfrm>
                <a:off x="5241643" y="3213082"/>
                <a:ext cx="1350779" cy="822960"/>
              </a:xfrm>
              <a:custGeom>
                <a:rect b="b" l="l" r="r" t="t"/>
                <a:pathLst>
                  <a:path extrusionOk="0" h="7523" w="12348">
                    <a:moveTo>
                      <a:pt x="2277" y="0"/>
                    </a:moveTo>
                    <a:cubicBezTo>
                      <a:pt x="1021" y="0"/>
                      <a:pt x="0" y="853"/>
                      <a:pt x="0" y="1900"/>
                    </a:cubicBezTo>
                    <a:lnTo>
                      <a:pt x="0" y="7523"/>
                    </a:lnTo>
                    <a:lnTo>
                      <a:pt x="12347" y="7523"/>
                    </a:lnTo>
                    <a:lnTo>
                      <a:pt x="12347" y="1900"/>
                    </a:lnTo>
                    <a:cubicBezTo>
                      <a:pt x="12347" y="853"/>
                      <a:pt x="11331" y="0"/>
                      <a:pt x="10075" y="0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49"/>
              <p:cNvSpPr/>
              <p:nvPr/>
            </p:nvSpPr>
            <p:spPr>
              <a:xfrm>
                <a:off x="5199308" y="3151056"/>
                <a:ext cx="401689" cy="749667"/>
              </a:xfrm>
              <a:custGeom>
                <a:rect b="b" l="l" r="r" t="t"/>
                <a:pathLst>
                  <a:path extrusionOk="0" h="6853" w="3672">
                    <a:moveTo>
                      <a:pt x="650" y="0"/>
                    </a:moveTo>
                    <a:cubicBezTo>
                      <a:pt x="577" y="0"/>
                      <a:pt x="503" y="14"/>
                      <a:pt x="431" y="43"/>
                    </a:cubicBezTo>
                    <a:cubicBezTo>
                      <a:pt x="142" y="164"/>
                      <a:pt x="1" y="496"/>
                      <a:pt x="125" y="789"/>
                    </a:cubicBezTo>
                    <a:lnTo>
                      <a:pt x="2500" y="6502"/>
                    </a:lnTo>
                    <a:cubicBezTo>
                      <a:pt x="2588" y="6723"/>
                      <a:pt x="2801" y="6852"/>
                      <a:pt x="3024" y="6852"/>
                    </a:cubicBezTo>
                    <a:cubicBezTo>
                      <a:pt x="3098" y="6852"/>
                      <a:pt x="3170" y="6838"/>
                      <a:pt x="3241" y="6812"/>
                    </a:cubicBezTo>
                    <a:cubicBezTo>
                      <a:pt x="3534" y="6688"/>
                      <a:pt x="3671" y="6355"/>
                      <a:pt x="3551" y="6066"/>
                    </a:cubicBezTo>
                    <a:lnTo>
                      <a:pt x="1177" y="350"/>
                    </a:lnTo>
                    <a:cubicBezTo>
                      <a:pt x="1087" y="132"/>
                      <a:pt x="874" y="0"/>
                      <a:pt x="650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49"/>
              <p:cNvSpPr/>
              <p:nvPr/>
            </p:nvSpPr>
            <p:spPr>
              <a:xfrm>
                <a:off x="5161457" y="3824376"/>
                <a:ext cx="384186" cy="83576"/>
              </a:xfrm>
              <a:custGeom>
                <a:rect b="b" l="l" r="r" t="t"/>
                <a:pathLst>
                  <a:path extrusionOk="0" h="764" w="3512">
                    <a:moveTo>
                      <a:pt x="378" y="0"/>
                    </a:moveTo>
                    <a:cubicBezTo>
                      <a:pt x="169" y="0"/>
                      <a:pt x="0" y="173"/>
                      <a:pt x="0" y="382"/>
                    </a:cubicBezTo>
                    <a:cubicBezTo>
                      <a:pt x="0" y="591"/>
                      <a:pt x="169" y="763"/>
                      <a:pt x="378" y="763"/>
                    </a:cubicBezTo>
                    <a:lnTo>
                      <a:pt x="3134" y="763"/>
                    </a:lnTo>
                    <a:cubicBezTo>
                      <a:pt x="3343" y="763"/>
                      <a:pt x="3511" y="591"/>
                      <a:pt x="3511" y="382"/>
                    </a:cubicBezTo>
                    <a:cubicBezTo>
                      <a:pt x="3511" y="173"/>
                      <a:pt x="3343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49"/>
              <p:cNvSpPr/>
              <p:nvPr/>
            </p:nvSpPr>
            <p:spPr>
              <a:xfrm>
                <a:off x="6233082" y="3151056"/>
                <a:ext cx="401580" cy="749667"/>
              </a:xfrm>
              <a:custGeom>
                <a:rect b="b" l="l" r="r" t="t"/>
                <a:pathLst>
                  <a:path extrusionOk="0" h="6853" w="3671">
                    <a:moveTo>
                      <a:pt x="3024" y="0"/>
                    </a:moveTo>
                    <a:cubicBezTo>
                      <a:pt x="2801" y="0"/>
                      <a:pt x="2589" y="132"/>
                      <a:pt x="2499" y="350"/>
                    </a:cubicBezTo>
                    <a:lnTo>
                      <a:pt x="125" y="6066"/>
                    </a:lnTo>
                    <a:cubicBezTo>
                      <a:pt x="0" y="6355"/>
                      <a:pt x="142" y="6688"/>
                      <a:pt x="430" y="6812"/>
                    </a:cubicBezTo>
                    <a:cubicBezTo>
                      <a:pt x="502" y="6838"/>
                      <a:pt x="577" y="6852"/>
                      <a:pt x="648" y="6852"/>
                    </a:cubicBezTo>
                    <a:cubicBezTo>
                      <a:pt x="875" y="6852"/>
                      <a:pt x="1083" y="6723"/>
                      <a:pt x="1176" y="6502"/>
                    </a:cubicBezTo>
                    <a:lnTo>
                      <a:pt x="3550" y="789"/>
                    </a:lnTo>
                    <a:cubicBezTo>
                      <a:pt x="3671" y="496"/>
                      <a:pt x="3533" y="164"/>
                      <a:pt x="3240" y="43"/>
                    </a:cubicBezTo>
                    <a:cubicBezTo>
                      <a:pt x="3170" y="14"/>
                      <a:pt x="3097" y="0"/>
                      <a:pt x="302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49"/>
              <p:cNvSpPr/>
              <p:nvPr/>
            </p:nvSpPr>
            <p:spPr>
              <a:xfrm>
                <a:off x="6288436" y="3824376"/>
                <a:ext cx="384624" cy="83576"/>
              </a:xfrm>
              <a:custGeom>
                <a:rect b="b" l="l" r="r" t="t"/>
                <a:pathLst>
                  <a:path extrusionOk="0" h="764" w="3516">
                    <a:moveTo>
                      <a:pt x="381" y="0"/>
                    </a:moveTo>
                    <a:cubicBezTo>
                      <a:pt x="168" y="0"/>
                      <a:pt x="0" y="173"/>
                      <a:pt x="0" y="382"/>
                    </a:cubicBezTo>
                    <a:cubicBezTo>
                      <a:pt x="0" y="591"/>
                      <a:pt x="168" y="763"/>
                      <a:pt x="381" y="763"/>
                    </a:cubicBezTo>
                    <a:lnTo>
                      <a:pt x="3134" y="763"/>
                    </a:lnTo>
                    <a:cubicBezTo>
                      <a:pt x="3342" y="763"/>
                      <a:pt x="3515" y="591"/>
                      <a:pt x="3515" y="382"/>
                    </a:cubicBezTo>
                    <a:cubicBezTo>
                      <a:pt x="3515" y="173"/>
                      <a:pt x="3342" y="0"/>
                      <a:pt x="3134" y="0"/>
                    </a:cubicBez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49"/>
              <p:cNvSpPr/>
              <p:nvPr/>
            </p:nvSpPr>
            <p:spPr>
              <a:xfrm>
                <a:off x="5418315" y="3581959"/>
                <a:ext cx="997441" cy="2485616"/>
              </a:xfrm>
              <a:custGeom>
                <a:rect b="b" l="l" r="r" t="t"/>
                <a:pathLst>
                  <a:path extrusionOk="0" h="22722" w="9118">
                    <a:moveTo>
                      <a:pt x="0" y="1"/>
                    </a:moveTo>
                    <a:lnTo>
                      <a:pt x="0" y="22722"/>
                    </a:lnTo>
                    <a:lnTo>
                      <a:pt x="9117" y="22722"/>
                    </a:lnTo>
                    <a:lnTo>
                      <a:pt x="9117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49"/>
              <p:cNvSpPr/>
              <p:nvPr/>
            </p:nvSpPr>
            <p:spPr>
              <a:xfrm>
                <a:off x="5518410" y="3685008"/>
                <a:ext cx="797690" cy="2331592"/>
              </a:xfrm>
              <a:custGeom>
                <a:rect b="b" l="l" r="r" t="t"/>
                <a:pathLst>
                  <a:path extrusionOk="0" h="21314" w="7292">
                    <a:moveTo>
                      <a:pt x="0" y="0"/>
                    </a:moveTo>
                    <a:lnTo>
                      <a:pt x="0" y="21313"/>
                    </a:lnTo>
                    <a:lnTo>
                      <a:pt x="7292" y="21313"/>
                    </a:lnTo>
                    <a:lnTo>
                      <a:pt x="7292" y="0"/>
                    </a:lnTo>
                    <a:close/>
                  </a:path>
                </a:pathLst>
              </a:custGeom>
              <a:solidFill>
                <a:srgbClr val="7EA9A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6" name="Google Shape;636;p49"/>
              <p:cNvSpPr/>
              <p:nvPr/>
            </p:nvSpPr>
            <p:spPr>
              <a:xfrm>
                <a:off x="5473668" y="3261982"/>
                <a:ext cx="391516" cy="71105"/>
              </a:xfrm>
              <a:custGeom>
                <a:rect b="b" l="l" r="r" t="t"/>
                <a:pathLst>
                  <a:path extrusionOk="0" h="650" w="3579">
                    <a:moveTo>
                      <a:pt x="1641" y="1"/>
                    </a:moveTo>
                    <a:cubicBezTo>
                      <a:pt x="1445" y="1"/>
                      <a:pt x="1251" y="13"/>
                      <a:pt x="1061" y="46"/>
                    </a:cubicBezTo>
                    <a:cubicBezTo>
                      <a:pt x="950" y="64"/>
                      <a:pt x="844" y="90"/>
                      <a:pt x="742" y="121"/>
                    </a:cubicBezTo>
                    <a:cubicBezTo>
                      <a:pt x="639" y="144"/>
                      <a:pt x="547" y="193"/>
                      <a:pt x="457" y="223"/>
                    </a:cubicBezTo>
                    <a:cubicBezTo>
                      <a:pt x="373" y="268"/>
                      <a:pt x="297" y="316"/>
                      <a:pt x="236" y="361"/>
                    </a:cubicBezTo>
                    <a:cubicBezTo>
                      <a:pt x="174" y="410"/>
                      <a:pt x="125" y="459"/>
                      <a:pt x="90" y="498"/>
                    </a:cubicBezTo>
                    <a:cubicBezTo>
                      <a:pt x="27" y="596"/>
                      <a:pt x="0" y="649"/>
                      <a:pt x="0" y="649"/>
                    </a:cubicBezTo>
                    <a:cubicBezTo>
                      <a:pt x="0" y="649"/>
                      <a:pt x="67" y="627"/>
                      <a:pt x="156" y="592"/>
                    </a:cubicBezTo>
                    <a:cubicBezTo>
                      <a:pt x="200" y="582"/>
                      <a:pt x="262" y="574"/>
                      <a:pt x="324" y="561"/>
                    </a:cubicBezTo>
                    <a:cubicBezTo>
                      <a:pt x="391" y="556"/>
                      <a:pt x="462" y="552"/>
                      <a:pt x="547" y="543"/>
                    </a:cubicBezTo>
                    <a:cubicBezTo>
                      <a:pt x="564" y="544"/>
                      <a:pt x="581" y="544"/>
                      <a:pt x="598" y="544"/>
                    </a:cubicBezTo>
                    <a:cubicBezTo>
                      <a:pt x="645" y="544"/>
                      <a:pt x="695" y="542"/>
                      <a:pt x="748" y="542"/>
                    </a:cubicBezTo>
                    <a:cubicBezTo>
                      <a:pt x="768" y="542"/>
                      <a:pt x="788" y="542"/>
                      <a:pt x="809" y="543"/>
                    </a:cubicBezTo>
                    <a:cubicBezTo>
                      <a:pt x="897" y="543"/>
                      <a:pt x="995" y="547"/>
                      <a:pt x="1102" y="552"/>
                    </a:cubicBezTo>
                    <a:cubicBezTo>
                      <a:pt x="1305" y="556"/>
                      <a:pt x="1528" y="561"/>
                      <a:pt x="1745" y="570"/>
                    </a:cubicBezTo>
                    <a:cubicBezTo>
                      <a:pt x="1857" y="572"/>
                      <a:pt x="1970" y="573"/>
                      <a:pt x="2082" y="573"/>
                    </a:cubicBezTo>
                    <a:cubicBezTo>
                      <a:pt x="2413" y="573"/>
                      <a:pt x="2735" y="561"/>
                      <a:pt x="2997" y="525"/>
                    </a:cubicBezTo>
                    <a:cubicBezTo>
                      <a:pt x="3169" y="503"/>
                      <a:pt x="3316" y="472"/>
                      <a:pt x="3423" y="445"/>
                    </a:cubicBezTo>
                    <a:cubicBezTo>
                      <a:pt x="3520" y="418"/>
                      <a:pt x="3578" y="396"/>
                      <a:pt x="3578" y="396"/>
                    </a:cubicBezTo>
                    <a:cubicBezTo>
                      <a:pt x="3578" y="396"/>
                      <a:pt x="3525" y="369"/>
                      <a:pt x="3423" y="334"/>
                    </a:cubicBezTo>
                    <a:cubicBezTo>
                      <a:pt x="3325" y="295"/>
                      <a:pt x="3192" y="250"/>
                      <a:pt x="3023" y="197"/>
                    </a:cubicBezTo>
                    <a:cubicBezTo>
                      <a:pt x="2854" y="148"/>
                      <a:pt x="2655" y="103"/>
                      <a:pt x="2442" y="68"/>
                    </a:cubicBezTo>
                    <a:cubicBezTo>
                      <a:pt x="2229" y="28"/>
                      <a:pt x="1993" y="6"/>
                      <a:pt x="1758" y="2"/>
                    </a:cubicBezTo>
                    <a:cubicBezTo>
                      <a:pt x="1719" y="1"/>
                      <a:pt x="1680" y="1"/>
                      <a:pt x="1641" y="1"/>
                    </a:cubicBezTo>
                    <a:close/>
                  </a:path>
                </a:pathLst>
              </a:custGeom>
              <a:solidFill>
                <a:srgbClr val="435E6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7" name="Google Shape;637;p49"/>
              <p:cNvSpPr/>
              <p:nvPr/>
            </p:nvSpPr>
            <p:spPr>
              <a:xfrm>
                <a:off x="5241643" y="4181218"/>
                <a:ext cx="176778" cy="1835387"/>
              </a:xfrm>
              <a:custGeom>
                <a:rect b="b" l="l" r="r" t="t"/>
                <a:pathLst>
                  <a:path extrusionOk="0" h="16778" w="1616">
                    <a:moveTo>
                      <a:pt x="0" y="0"/>
                    </a:moveTo>
                    <a:lnTo>
                      <a:pt x="0" y="16777"/>
                    </a:lnTo>
                    <a:lnTo>
                      <a:pt x="1615" y="16777"/>
                    </a:lnTo>
                    <a:lnTo>
                      <a:pt x="1615" y="0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8" name="Google Shape;638;p49"/>
              <p:cNvSpPr/>
              <p:nvPr/>
            </p:nvSpPr>
            <p:spPr>
              <a:xfrm>
                <a:off x="6415661" y="4167544"/>
                <a:ext cx="176778" cy="1849061"/>
              </a:xfrm>
              <a:custGeom>
                <a:rect b="b" l="l" r="r" t="t"/>
                <a:pathLst>
                  <a:path extrusionOk="0" h="16903" w="1616">
                    <a:moveTo>
                      <a:pt x="0" y="1"/>
                    </a:moveTo>
                    <a:lnTo>
                      <a:pt x="0" y="16902"/>
                    </a:lnTo>
                    <a:lnTo>
                      <a:pt x="1615" y="16902"/>
                    </a:lnTo>
                    <a:lnTo>
                      <a:pt x="1615" y="1"/>
                    </a:lnTo>
                    <a:close/>
                  </a:path>
                </a:pathLst>
              </a:custGeom>
              <a:solidFill>
                <a:srgbClr val="4D847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9" name="Google Shape;639;p49"/>
              <p:cNvSpPr/>
              <p:nvPr/>
            </p:nvSpPr>
            <p:spPr>
              <a:xfrm>
                <a:off x="5498501" y="6112130"/>
                <a:ext cx="837071" cy="129740"/>
              </a:xfrm>
              <a:custGeom>
                <a:rect b="b" l="l" r="r" t="t"/>
                <a:pathLst>
                  <a:path extrusionOk="0" h="1186" w="7652">
                    <a:moveTo>
                      <a:pt x="594" y="1"/>
                    </a:moveTo>
                    <a:cubicBezTo>
                      <a:pt x="266" y="1"/>
                      <a:pt x="0" y="267"/>
                      <a:pt x="0" y="595"/>
                    </a:cubicBezTo>
                    <a:cubicBezTo>
                      <a:pt x="0" y="919"/>
                      <a:pt x="266" y="1185"/>
                      <a:pt x="594" y="1185"/>
                    </a:cubicBezTo>
                    <a:lnTo>
                      <a:pt x="7061" y="1185"/>
                    </a:lnTo>
                    <a:cubicBezTo>
                      <a:pt x="7385" y="1185"/>
                      <a:pt x="7651" y="919"/>
                      <a:pt x="7651" y="595"/>
                    </a:cubicBezTo>
                    <a:cubicBezTo>
                      <a:pt x="7651" y="267"/>
                      <a:pt x="7385" y="1"/>
                      <a:pt x="7061" y="1"/>
                    </a:cubicBezTo>
                    <a:close/>
                  </a:path>
                </a:pathLst>
              </a:custGeom>
              <a:solidFill>
                <a:srgbClr val="1E3A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49"/>
              <p:cNvSpPr/>
              <p:nvPr/>
            </p:nvSpPr>
            <p:spPr>
              <a:xfrm>
                <a:off x="5885865" y="6044197"/>
                <a:ext cx="62244" cy="294813"/>
              </a:xfrm>
              <a:custGeom>
                <a:rect b="b" l="l" r="r" t="t"/>
                <a:pathLst>
                  <a:path extrusionOk="0" h="2695" w="569">
                    <a:moveTo>
                      <a:pt x="1" y="1"/>
                    </a:moveTo>
                    <a:lnTo>
                      <a:pt x="1" y="2695"/>
                    </a:lnTo>
                    <a:lnTo>
                      <a:pt x="569" y="2695"/>
                    </a:lnTo>
                    <a:lnTo>
                      <a:pt x="569" y="1"/>
                    </a:lnTo>
                    <a:close/>
                  </a:path>
                </a:pathLst>
              </a:custGeom>
              <a:solidFill>
                <a:srgbClr val="58969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49"/>
              <p:cNvSpPr/>
              <p:nvPr/>
            </p:nvSpPr>
            <p:spPr>
              <a:xfrm>
                <a:off x="4981723" y="3421806"/>
                <a:ext cx="208065" cy="207955"/>
              </a:xfrm>
              <a:custGeom>
                <a:rect b="b" l="l" r="r" t="t"/>
                <a:pathLst>
                  <a:path extrusionOk="0" h="1901" w="1902">
                    <a:moveTo>
                      <a:pt x="1901" y="0"/>
                    </a:moveTo>
                    <a:lnTo>
                      <a:pt x="1" y="1385"/>
                    </a:lnTo>
                    <a:lnTo>
                      <a:pt x="1" y="1901"/>
                    </a:lnTo>
                    <a:lnTo>
                      <a:pt x="1901" y="1741"/>
                    </a:lnTo>
                    <a:lnTo>
                      <a:pt x="1901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49"/>
              <p:cNvSpPr/>
              <p:nvPr/>
            </p:nvSpPr>
            <p:spPr>
              <a:xfrm>
                <a:off x="6644295" y="3421806"/>
                <a:ext cx="207846" cy="207955"/>
              </a:xfrm>
              <a:custGeom>
                <a:rect b="b" l="l" r="r" t="t"/>
                <a:pathLst>
                  <a:path extrusionOk="0" h="1901" w="1900">
                    <a:moveTo>
                      <a:pt x="0" y="0"/>
                    </a:moveTo>
                    <a:lnTo>
                      <a:pt x="0" y="1741"/>
                    </a:lnTo>
                    <a:lnTo>
                      <a:pt x="1900" y="1901"/>
                    </a:lnTo>
                    <a:lnTo>
                      <a:pt x="1900" y="138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49"/>
              <p:cNvSpPr/>
              <p:nvPr/>
            </p:nvSpPr>
            <p:spPr>
              <a:xfrm>
                <a:off x="5304217" y="4247292"/>
                <a:ext cx="45726" cy="1703788"/>
              </a:xfrm>
              <a:custGeom>
                <a:rect b="b" l="l" r="r" t="t"/>
                <a:pathLst>
                  <a:path extrusionOk="0" h="15575" w="418">
                    <a:moveTo>
                      <a:pt x="209" y="0"/>
                    </a:moveTo>
                    <a:cubicBezTo>
                      <a:pt x="94" y="0"/>
                      <a:pt x="0" y="93"/>
                      <a:pt x="0" y="209"/>
                    </a:cubicBezTo>
                    <a:lnTo>
                      <a:pt x="0" y="15366"/>
                    </a:lnTo>
                    <a:cubicBezTo>
                      <a:pt x="0" y="15481"/>
                      <a:pt x="94" y="15575"/>
                      <a:pt x="209" y="15575"/>
                    </a:cubicBezTo>
                    <a:cubicBezTo>
                      <a:pt x="324" y="15575"/>
                      <a:pt x="418" y="15481"/>
                      <a:pt x="418" y="15366"/>
                    </a:cubicBezTo>
                    <a:lnTo>
                      <a:pt x="418" y="209"/>
                    </a:lnTo>
                    <a:cubicBezTo>
                      <a:pt x="418" y="93"/>
                      <a:pt x="324" y="0"/>
                      <a:pt x="209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49"/>
              <p:cNvSpPr/>
              <p:nvPr/>
            </p:nvSpPr>
            <p:spPr>
              <a:xfrm>
                <a:off x="6484032" y="4247292"/>
                <a:ext cx="46273" cy="1703788"/>
              </a:xfrm>
              <a:custGeom>
                <a:rect b="b" l="l" r="r" t="t"/>
                <a:pathLst>
                  <a:path extrusionOk="0" h="15575" w="423">
                    <a:moveTo>
                      <a:pt x="214" y="0"/>
                    </a:moveTo>
                    <a:cubicBezTo>
                      <a:pt x="99" y="0"/>
                      <a:pt x="1" y="93"/>
                      <a:pt x="1" y="209"/>
                    </a:cubicBezTo>
                    <a:lnTo>
                      <a:pt x="1" y="15366"/>
                    </a:lnTo>
                    <a:cubicBezTo>
                      <a:pt x="1" y="15481"/>
                      <a:pt x="99" y="15575"/>
                      <a:pt x="214" y="15575"/>
                    </a:cubicBezTo>
                    <a:cubicBezTo>
                      <a:pt x="329" y="15575"/>
                      <a:pt x="422" y="15481"/>
                      <a:pt x="422" y="15366"/>
                    </a:cubicBezTo>
                    <a:lnTo>
                      <a:pt x="422" y="209"/>
                    </a:lnTo>
                    <a:cubicBezTo>
                      <a:pt x="422" y="93"/>
                      <a:pt x="329" y="0"/>
                      <a:pt x="214" y="0"/>
                    </a:cubicBezTo>
                    <a:close/>
                  </a:path>
                </a:pathLst>
              </a:custGeom>
              <a:solidFill>
                <a:srgbClr val="43736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49"/>
              <p:cNvSpPr/>
              <p:nvPr/>
            </p:nvSpPr>
            <p:spPr>
              <a:xfrm>
                <a:off x="5177538" y="2761504"/>
                <a:ext cx="299626" cy="259151"/>
              </a:xfrm>
              <a:custGeom>
                <a:rect b="b" l="l" r="r" t="t"/>
                <a:pathLst>
                  <a:path extrusionOk="0" h="2369" w="2739">
                    <a:moveTo>
                      <a:pt x="2058" y="1"/>
                    </a:moveTo>
                    <a:cubicBezTo>
                      <a:pt x="1688" y="1"/>
                      <a:pt x="1238" y="433"/>
                      <a:pt x="950" y="662"/>
                    </a:cubicBezTo>
                    <a:cubicBezTo>
                      <a:pt x="439" y="1066"/>
                      <a:pt x="0" y="1625"/>
                      <a:pt x="560" y="2154"/>
                    </a:cubicBezTo>
                    <a:cubicBezTo>
                      <a:pt x="720" y="2305"/>
                      <a:pt x="879" y="2368"/>
                      <a:pt x="1033" y="2368"/>
                    </a:cubicBezTo>
                    <a:cubicBezTo>
                      <a:pt x="1533" y="2368"/>
                      <a:pt x="1980" y="1709"/>
                      <a:pt x="2242" y="1279"/>
                    </a:cubicBezTo>
                    <a:cubicBezTo>
                      <a:pt x="2490" y="870"/>
                      <a:pt x="2738" y="489"/>
                      <a:pt x="2344" y="116"/>
                    </a:cubicBezTo>
                    <a:cubicBezTo>
                      <a:pt x="2259" y="34"/>
                      <a:pt x="2162" y="1"/>
                      <a:pt x="2058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49"/>
              <p:cNvSpPr/>
              <p:nvPr/>
            </p:nvSpPr>
            <p:spPr>
              <a:xfrm>
                <a:off x="5227531" y="2819702"/>
                <a:ext cx="165073" cy="142757"/>
              </a:xfrm>
              <a:custGeom>
                <a:rect b="b" l="l" r="r" t="t"/>
                <a:pathLst>
                  <a:path extrusionOk="0" h="1305" w="1509">
                    <a:moveTo>
                      <a:pt x="1134" y="0"/>
                    </a:moveTo>
                    <a:cubicBezTo>
                      <a:pt x="930" y="0"/>
                      <a:pt x="684" y="239"/>
                      <a:pt x="523" y="365"/>
                    </a:cubicBezTo>
                    <a:cubicBezTo>
                      <a:pt x="244" y="587"/>
                      <a:pt x="0" y="893"/>
                      <a:pt x="310" y="1186"/>
                    </a:cubicBezTo>
                    <a:cubicBezTo>
                      <a:pt x="398" y="1270"/>
                      <a:pt x="486" y="1304"/>
                      <a:pt x="571" y="1304"/>
                    </a:cubicBezTo>
                    <a:cubicBezTo>
                      <a:pt x="845" y="1304"/>
                      <a:pt x="1093" y="940"/>
                      <a:pt x="1238" y="702"/>
                    </a:cubicBezTo>
                    <a:cubicBezTo>
                      <a:pt x="1371" y="481"/>
                      <a:pt x="1509" y="272"/>
                      <a:pt x="1291" y="63"/>
                    </a:cubicBezTo>
                    <a:cubicBezTo>
                      <a:pt x="1244" y="19"/>
                      <a:pt x="1191" y="0"/>
                      <a:pt x="1134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49"/>
              <p:cNvSpPr/>
              <p:nvPr/>
            </p:nvSpPr>
            <p:spPr>
              <a:xfrm>
                <a:off x="6356807" y="2761504"/>
                <a:ext cx="299735" cy="259151"/>
              </a:xfrm>
              <a:custGeom>
                <a:rect b="b" l="l" r="r" t="t"/>
                <a:pathLst>
                  <a:path extrusionOk="0" h="2369" w="2740">
                    <a:moveTo>
                      <a:pt x="683" y="1"/>
                    </a:moveTo>
                    <a:cubicBezTo>
                      <a:pt x="579" y="1"/>
                      <a:pt x="482" y="34"/>
                      <a:pt x="396" y="116"/>
                    </a:cubicBezTo>
                    <a:cubicBezTo>
                      <a:pt x="0" y="489"/>
                      <a:pt x="254" y="870"/>
                      <a:pt x="498" y="1279"/>
                    </a:cubicBezTo>
                    <a:cubicBezTo>
                      <a:pt x="759" y="1709"/>
                      <a:pt x="1207" y="2368"/>
                      <a:pt x="1706" y="2368"/>
                    </a:cubicBezTo>
                    <a:cubicBezTo>
                      <a:pt x="1860" y="2368"/>
                      <a:pt x="2020" y="2305"/>
                      <a:pt x="2180" y="2154"/>
                    </a:cubicBezTo>
                    <a:cubicBezTo>
                      <a:pt x="2739" y="1625"/>
                      <a:pt x="2300" y="1066"/>
                      <a:pt x="1790" y="662"/>
                    </a:cubicBezTo>
                    <a:cubicBezTo>
                      <a:pt x="1502" y="433"/>
                      <a:pt x="1054" y="1"/>
                      <a:pt x="683" y="1"/>
                    </a:cubicBezTo>
                    <a:close/>
                  </a:path>
                </a:pathLst>
              </a:custGeom>
              <a:solidFill>
                <a:srgbClr val="D28C2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49"/>
              <p:cNvSpPr/>
              <p:nvPr/>
            </p:nvSpPr>
            <p:spPr>
              <a:xfrm>
                <a:off x="6441259" y="2819702"/>
                <a:ext cx="165292" cy="142757"/>
              </a:xfrm>
              <a:custGeom>
                <a:rect b="b" l="l" r="r" t="t"/>
                <a:pathLst>
                  <a:path extrusionOk="0" h="1305" w="1511">
                    <a:moveTo>
                      <a:pt x="376" y="0"/>
                    </a:moveTo>
                    <a:cubicBezTo>
                      <a:pt x="320" y="0"/>
                      <a:pt x="266" y="19"/>
                      <a:pt x="219" y="63"/>
                    </a:cubicBezTo>
                    <a:cubicBezTo>
                      <a:pt x="1" y="272"/>
                      <a:pt x="139" y="481"/>
                      <a:pt x="277" y="702"/>
                    </a:cubicBezTo>
                    <a:cubicBezTo>
                      <a:pt x="419" y="940"/>
                      <a:pt x="665" y="1304"/>
                      <a:pt x="939" y="1304"/>
                    </a:cubicBezTo>
                    <a:cubicBezTo>
                      <a:pt x="1024" y="1304"/>
                      <a:pt x="1111" y="1270"/>
                      <a:pt x="1199" y="1186"/>
                    </a:cubicBezTo>
                    <a:cubicBezTo>
                      <a:pt x="1510" y="893"/>
                      <a:pt x="1266" y="587"/>
                      <a:pt x="986" y="365"/>
                    </a:cubicBezTo>
                    <a:cubicBezTo>
                      <a:pt x="827" y="239"/>
                      <a:pt x="580" y="0"/>
                      <a:pt x="376" y="0"/>
                    </a:cubicBezTo>
                    <a:close/>
                  </a:path>
                </a:pathLst>
              </a:custGeom>
              <a:solidFill>
                <a:srgbClr val="D8A04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649" name="Google Shape;649;p49"/>
          <p:cNvSpPr txBox="1"/>
          <p:nvPr/>
        </p:nvSpPr>
        <p:spPr>
          <a:xfrm>
            <a:off x="2774775" y="975925"/>
            <a:ext cx="5697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Krona One"/>
                <a:ea typeface="Krona One"/>
                <a:cs typeface="Krona One"/>
                <a:sym typeface="Krona One"/>
              </a:rPr>
              <a:t>Agent will try to avoid the collision using sensor data.</a:t>
            </a:r>
            <a:endParaRPr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50"/>
          <p:cNvSpPr txBox="1"/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 CHARACTERISTICS</a:t>
            </a:r>
            <a:endParaRPr/>
          </a:p>
        </p:txBody>
      </p:sp>
      <p:sp>
        <p:nvSpPr>
          <p:cNvPr id="655" name="Google Shape;655;p50"/>
          <p:cNvSpPr/>
          <p:nvPr/>
        </p:nvSpPr>
        <p:spPr>
          <a:xfrm rot="5400000">
            <a:off x="3081063" y="993090"/>
            <a:ext cx="1704726" cy="3157302"/>
          </a:xfrm>
          <a:custGeom>
            <a:rect b="b" l="l" r="r" t="t"/>
            <a:pathLst>
              <a:path extrusionOk="0" h="6386" w="3448">
                <a:moveTo>
                  <a:pt x="1693" y="1"/>
                </a:moveTo>
                <a:cubicBezTo>
                  <a:pt x="1603" y="1"/>
                  <a:pt x="1518" y="45"/>
                  <a:pt x="1462" y="121"/>
                </a:cubicBezTo>
                <a:lnTo>
                  <a:pt x="750" y="1153"/>
                </a:lnTo>
                <a:cubicBezTo>
                  <a:pt x="692" y="1239"/>
                  <a:pt x="685" y="1352"/>
                  <a:pt x="733" y="1442"/>
                </a:cubicBezTo>
                <a:cubicBezTo>
                  <a:pt x="781" y="1535"/>
                  <a:pt x="878" y="1593"/>
                  <a:pt x="981" y="1593"/>
                </a:cubicBezTo>
                <a:lnTo>
                  <a:pt x="1397" y="1593"/>
                </a:lnTo>
                <a:lnTo>
                  <a:pt x="1397" y="1958"/>
                </a:lnTo>
                <a:cubicBezTo>
                  <a:pt x="1397" y="2144"/>
                  <a:pt x="1245" y="2292"/>
                  <a:pt x="1063" y="2292"/>
                </a:cubicBezTo>
                <a:lnTo>
                  <a:pt x="894" y="2292"/>
                </a:lnTo>
                <a:cubicBezTo>
                  <a:pt x="399" y="2292"/>
                  <a:pt x="0" y="2694"/>
                  <a:pt x="0" y="3186"/>
                </a:cubicBezTo>
                <a:cubicBezTo>
                  <a:pt x="0" y="3681"/>
                  <a:pt x="399" y="4080"/>
                  <a:pt x="894" y="4080"/>
                </a:cubicBezTo>
                <a:lnTo>
                  <a:pt x="2553" y="4080"/>
                </a:lnTo>
                <a:cubicBezTo>
                  <a:pt x="2735" y="4080"/>
                  <a:pt x="2887" y="4232"/>
                  <a:pt x="2887" y="4415"/>
                </a:cubicBezTo>
                <a:lnTo>
                  <a:pt x="2887" y="4445"/>
                </a:lnTo>
                <a:cubicBezTo>
                  <a:pt x="2887" y="4631"/>
                  <a:pt x="2735" y="4782"/>
                  <a:pt x="2553" y="4782"/>
                </a:cubicBezTo>
                <a:lnTo>
                  <a:pt x="2236" y="4782"/>
                </a:lnTo>
                <a:cubicBezTo>
                  <a:pt x="1745" y="4782"/>
                  <a:pt x="1342" y="5182"/>
                  <a:pt x="1342" y="5677"/>
                </a:cubicBezTo>
                <a:lnTo>
                  <a:pt x="1342" y="6107"/>
                </a:lnTo>
                <a:cubicBezTo>
                  <a:pt x="1342" y="6262"/>
                  <a:pt x="1469" y="6386"/>
                  <a:pt x="1624" y="6386"/>
                </a:cubicBezTo>
                <a:cubicBezTo>
                  <a:pt x="1779" y="6386"/>
                  <a:pt x="1902" y="6262"/>
                  <a:pt x="1902" y="6107"/>
                </a:cubicBezTo>
                <a:lnTo>
                  <a:pt x="1902" y="5677"/>
                </a:lnTo>
                <a:cubicBezTo>
                  <a:pt x="1902" y="5491"/>
                  <a:pt x="2054" y="5339"/>
                  <a:pt x="2236" y="5339"/>
                </a:cubicBezTo>
                <a:lnTo>
                  <a:pt x="2553" y="5339"/>
                </a:lnTo>
                <a:cubicBezTo>
                  <a:pt x="3045" y="5339"/>
                  <a:pt x="3447" y="4941"/>
                  <a:pt x="3447" y="4445"/>
                </a:cubicBezTo>
                <a:lnTo>
                  <a:pt x="3447" y="4415"/>
                </a:lnTo>
                <a:cubicBezTo>
                  <a:pt x="3447" y="3923"/>
                  <a:pt x="3045" y="3520"/>
                  <a:pt x="2553" y="3520"/>
                </a:cubicBezTo>
                <a:lnTo>
                  <a:pt x="894" y="3520"/>
                </a:lnTo>
                <a:cubicBezTo>
                  <a:pt x="708" y="3520"/>
                  <a:pt x="557" y="3372"/>
                  <a:pt x="557" y="3186"/>
                </a:cubicBezTo>
                <a:cubicBezTo>
                  <a:pt x="557" y="3004"/>
                  <a:pt x="708" y="2852"/>
                  <a:pt x="894" y="2852"/>
                </a:cubicBezTo>
                <a:lnTo>
                  <a:pt x="1063" y="2852"/>
                </a:lnTo>
                <a:cubicBezTo>
                  <a:pt x="1555" y="2852"/>
                  <a:pt x="1958" y="2450"/>
                  <a:pt x="1958" y="1958"/>
                </a:cubicBezTo>
                <a:lnTo>
                  <a:pt x="1958" y="1593"/>
                </a:lnTo>
                <a:lnTo>
                  <a:pt x="2409" y="1593"/>
                </a:lnTo>
                <a:cubicBezTo>
                  <a:pt x="2512" y="1593"/>
                  <a:pt x="2608" y="1535"/>
                  <a:pt x="2656" y="1442"/>
                </a:cubicBezTo>
                <a:cubicBezTo>
                  <a:pt x="2704" y="1352"/>
                  <a:pt x="2698" y="1239"/>
                  <a:pt x="2639" y="1153"/>
                </a:cubicBezTo>
                <a:lnTo>
                  <a:pt x="1923" y="121"/>
                </a:lnTo>
                <a:cubicBezTo>
                  <a:pt x="1872" y="45"/>
                  <a:pt x="1786" y="1"/>
                  <a:pt x="1693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6" name="Google Shape;656;p50"/>
          <p:cNvGrpSpPr/>
          <p:nvPr/>
        </p:nvGrpSpPr>
        <p:grpSpPr>
          <a:xfrm>
            <a:off x="393633" y="2123760"/>
            <a:ext cx="1694240" cy="895953"/>
            <a:chOff x="-96567" y="2948110"/>
            <a:chExt cx="1694240" cy="895953"/>
          </a:xfrm>
        </p:grpSpPr>
        <p:sp>
          <p:nvSpPr>
            <p:cNvPr id="657" name="Google Shape;657;p50"/>
            <p:cNvSpPr/>
            <p:nvPr/>
          </p:nvSpPr>
          <p:spPr>
            <a:xfrm rot="5400157">
              <a:off x="-64944" y="3545086"/>
              <a:ext cx="75309" cy="138551"/>
            </a:xfrm>
            <a:custGeom>
              <a:rect b="b" l="l" r="r" t="t"/>
              <a:pathLst>
                <a:path extrusionOk="0" h="2526" w="1373">
                  <a:moveTo>
                    <a:pt x="689" y="0"/>
                  </a:moveTo>
                  <a:cubicBezTo>
                    <a:pt x="311" y="0"/>
                    <a:pt x="0" y="306"/>
                    <a:pt x="0" y="683"/>
                  </a:cubicBezTo>
                  <a:lnTo>
                    <a:pt x="0" y="1842"/>
                  </a:lnTo>
                  <a:cubicBezTo>
                    <a:pt x="0" y="2219"/>
                    <a:pt x="311" y="2526"/>
                    <a:pt x="689" y="2526"/>
                  </a:cubicBezTo>
                  <a:cubicBezTo>
                    <a:pt x="1066" y="2526"/>
                    <a:pt x="1372" y="2219"/>
                    <a:pt x="1372" y="1842"/>
                  </a:cubicBezTo>
                  <a:lnTo>
                    <a:pt x="1372" y="683"/>
                  </a:lnTo>
                  <a:cubicBezTo>
                    <a:pt x="1372" y="306"/>
                    <a:pt x="1066" y="0"/>
                    <a:pt x="689" y="0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50"/>
            <p:cNvSpPr/>
            <p:nvPr/>
          </p:nvSpPr>
          <p:spPr>
            <a:xfrm rot="5400157">
              <a:off x="-64940" y="3108583"/>
              <a:ext cx="75309" cy="138551"/>
            </a:xfrm>
            <a:custGeom>
              <a:rect b="b" l="l" r="r" t="t"/>
              <a:pathLst>
                <a:path extrusionOk="0" h="2526" w="1373">
                  <a:moveTo>
                    <a:pt x="688" y="0"/>
                  </a:moveTo>
                  <a:cubicBezTo>
                    <a:pt x="307" y="0"/>
                    <a:pt x="0" y="306"/>
                    <a:pt x="0" y="683"/>
                  </a:cubicBezTo>
                  <a:lnTo>
                    <a:pt x="0" y="1842"/>
                  </a:lnTo>
                  <a:cubicBezTo>
                    <a:pt x="0" y="2219"/>
                    <a:pt x="307" y="2526"/>
                    <a:pt x="688" y="2526"/>
                  </a:cubicBezTo>
                  <a:cubicBezTo>
                    <a:pt x="1065" y="2526"/>
                    <a:pt x="1372" y="2219"/>
                    <a:pt x="1372" y="1842"/>
                  </a:cubicBezTo>
                  <a:lnTo>
                    <a:pt x="1372" y="683"/>
                  </a:lnTo>
                  <a:cubicBezTo>
                    <a:pt x="1372" y="306"/>
                    <a:pt x="1065" y="0"/>
                    <a:pt x="688" y="0"/>
                  </a:cubicBezTo>
                  <a:close/>
                </a:path>
              </a:pathLst>
            </a:custGeom>
            <a:solidFill>
              <a:srgbClr val="B938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0"/>
            <p:cNvSpPr/>
            <p:nvPr/>
          </p:nvSpPr>
          <p:spPr>
            <a:xfrm rot="5400157">
              <a:off x="327952" y="3636963"/>
              <a:ext cx="104215" cy="309957"/>
            </a:xfrm>
            <a:custGeom>
              <a:rect b="b" l="l" r="r" t="t"/>
              <a:pathLst>
                <a:path extrusionOk="0" h="5651" w="1900">
                  <a:moveTo>
                    <a:pt x="950" y="1"/>
                  </a:moveTo>
                  <a:cubicBezTo>
                    <a:pt x="427" y="1"/>
                    <a:pt x="0" y="427"/>
                    <a:pt x="0" y="951"/>
                  </a:cubicBezTo>
                  <a:lnTo>
                    <a:pt x="0" y="4702"/>
                  </a:lnTo>
                  <a:cubicBezTo>
                    <a:pt x="0" y="5225"/>
                    <a:pt x="427" y="5651"/>
                    <a:pt x="950" y="5651"/>
                  </a:cubicBezTo>
                  <a:cubicBezTo>
                    <a:pt x="1478" y="5651"/>
                    <a:pt x="1900" y="5225"/>
                    <a:pt x="1900" y="4702"/>
                  </a:cubicBezTo>
                  <a:lnTo>
                    <a:pt x="1900" y="951"/>
                  </a:lnTo>
                  <a:cubicBezTo>
                    <a:pt x="1900" y="427"/>
                    <a:pt x="1478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0"/>
            <p:cNvSpPr/>
            <p:nvPr/>
          </p:nvSpPr>
          <p:spPr>
            <a:xfrm rot="5400157">
              <a:off x="1015508" y="3637079"/>
              <a:ext cx="104215" cy="309738"/>
            </a:xfrm>
            <a:custGeom>
              <a:rect b="b" l="l" r="r" t="t"/>
              <a:pathLst>
                <a:path extrusionOk="0" h="5647" w="1900">
                  <a:moveTo>
                    <a:pt x="950" y="1"/>
                  </a:moveTo>
                  <a:cubicBezTo>
                    <a:pt x="427" y="1"/>
                    <a:pt x="0" y="427"/>
                    <a:pt x="0" y="950"/>
                  </a:cubicBezTo>
                  <a:lnTo>
                    <a:pt x="0" y="4696"/>
                  </a:lnTo>
                  <a:cubicBezTo>
                    <a:pt x="0" y="5220"/>
                    <a:pt x="427" y="5646"/>
                    <a:pt x="950" y="5646"/>
                  </a:cubicBezTo>
                  <a:cubicBezTo>
                    <a:pt x="1478" y="5646"/>
                    <a:pt x="1900" y="5220"/>
                    <a:pt x="1900" y="4696"/>
                  </a:cubicBezTo>
                  <a:lnTo>
                    <a:pt x="1900" y="950"/>
                  </a:lnTo>
                  <a:cubicBezTo>
                    <a:pt x="1900" y="427"/>
                    <a:pt x="1478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50"/>
            <p:cNvSpPr/>
            <p:nvPr/>
          </p:nvSpPr>
          <p:spPr>
            <a:xfrm rot="5400157">
              <a:off x="327932" y="2845273"/>
              <a:ext cx="104270" cy="309957"/>
            </a:xfrm>
            <a:custGeom>
              <a:rect b="b" l="l" r="r" t="t"/>
              <a:pathLst>
                <a:path extrusionOk="0" h="5651" w="1901">
                  <a:moveTo>
                    <a:pt x="950" y="1"/>
                  </a:moveTo>
                  <a:cubicBezTo>
                    <a:pt x="427" y="1"/>
                    <a:pt x="1" y="427"/>
                    <a:pt x="1" y="951"/>
                  </a:cubicBezTo>
                  <a:lnTo>
                    <a:pt x="1" y="4702"/>
                  </a:lnTo>
                  <a:cubicBezTo>
                    <a:pt x="1" y="5225"/>
                    <a:pt x="427" y="5651"/>
                    <a:pt x="950" y="5651"/>
                  </a:cubicBezTo>
                  <a:cubicBezTo>
                    <a:pt x="1474" y="5651"/>
                    <a:pt x="1900" y="5225"/>
                    <a:pt x="1900" y="4702"/>
                  </a:cubicBezTo>
                  <a:lnTo>
                    <a:pt x="1900" y="951"/>
                  </a:lnTo>
                  <a:cubicBezTo>
                    <a:pt x="1900" y="427"/>
                    <a:pt x="1474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50"/>
            <p:cNvSpPr/>
            <p:nvPr/>
          </p:nvSpPr>
          <p:spPr>
            <a:xfrm rot="5400157">
              <a:off x="1015487" y="2845389"/>
              <a:ext cx="104270" cy="309738"/>
            </a:xfrm>
            <a:custGeom>
              <a:rect b="b" l="l" r="r" t="t"/>
              <a:pathLst>
                <a:path extrusionOk="0" h="5647" w="1901">
                  <a:moveTo>
                    <a:pt x="950" y="1"/>
                  </a:moveTo>
                  <a:cubicBezTo>
                    <a:pt x="427" y="1"/>
                    <a:pt x="1" y="427"/>
                    <a:pt x="1" y="950"/>
                  </a:cubicBezTo>
                  <a:lnTo>
                    <a:pt x="1" y="4696"/>
                  </a:lnTo>
                  <a:cubicBezTo>
                    <a:pt x="1" y="5220"/>
                    <a:pt x="427" y="5646"/>
                    <a:pt x="950" y="5646"/>
                  </a:cubicBezTo>
                  <a:cubicBezTo>
                    <a:pt x="1474" y="5646"/>
                    <a:pt x="1900" y="5220"/>
                    <a:pt x="1900" y="4696"/>
                  </a:cubicBezTo>
                  <a:lnTo>
                    <a:pt x="1900" y="950"/>
                  </a:lnTo>
                  <a:cubicBezTo>
                    <a:pt x="1900" y="427"/>
                    <a:pt x="1474" y="1"/>
                    <a:pt x="950" y="1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50"/>
            <p:cNvSpPr/>
            <p:nvPr/>
          </p:nvSpPr>
          <p:spPr>
            <a:xfrm rot="5400157">
              <a:off x="357880" y="2569687"/>
              <a:ext cx="826535" cy="1653014"/>
            </a:xfrm>
            <a:custGeom>
              <a:rect b="b" l="l" r="r" t="t"/>
              <a:pathLst>
                <a:path extrusionOk="0" h="30137" w="15069">
                  <a:moveTo>
                    <a:pt x="4749" y="1"/>
                  </a:moveTo>
                  <a:cubicBezTo>
                    <a:pt x="2126" y="1"/>
                    <a:pt x="1" y="2127"/>
                    <a:pt x="1" y="4750"/>
                  </a:cubicBezTo>
                  <a:lnTo>
                    <a:pt x="1" y="25388"/>
                  </a:lnTo>
                  <a:cubicBezTo>
                    <a:pt x="1" y="28012"/>
                    <a:pt x="2126" y="30137"/>
                    <a:pt x="4749" y="30137"/>
                  </a:cubicBezTo>
                  <a:lnTo>
                    <a:pt x="10319" y="30137"/>
                  </a:lnTo>
                  <a:cubicBezTo>
                    <a:pt x="12943" y="30137"/>
                    <a:pt x="15068" y="28012"/>
                    <a:pt x="15068" y="25388"/>
                  </a:cubicBezTo>
                  <a:lnTo>
                    <a:pt x="15068" y="4750"/>
                  </a:lnTo>
                  <a:cubicBezTo>
                    <a:pt x="15068" y="2127"/>
                    <a:pt x="12943" y="1"/>
                    <a:pt x="10319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50"/>
            <p:cNvSpPr/>
            <p:nvPr/>
          </p:nvSpPr>
          <p:spPr>
            <a:xfrm rot="5400157">
              <a:off x="1060430" y="3189988"/>
              <a:ext cx="595013" cy="412198"/>
            </a:xfrm>
            <a:custGeom>
              <a:rect b="b" l="l" r="r" t="t"/>
              <a:pathLst>
                <a:path extrusionOk="0" h="7515" w="10848">
                  <a:moveTo>
                    <a:pt x="3418" y="0"/>
                  </a:moveTo>
                  <a:cubicBezTo>
                    <a:pt x="1532" y="0"/>
                    <a:pt x="1" y="1531"/>
                    <a:pt x="1" y="3418"/>
                  </a:cubicBezTo>
                  <a:lnTo>
                    <a:pt x="1" y="7172"/>
                  </a:lnTo>
                  <a:lnTo>
                    <a:pt x="178" y="7514"/>
                  </a:lnTo>
                  <a:cubicBezTo>
                    <a:pt x="524" y="6973"/>
                    <a:pt x="1181" y="6582"/>
                    <a:pt x="1953" y="6511"/>
                  </a:cubicBezTo>
                  <a:lnTo>
                    <a:pt x="1953" y="4057"/>
                  </a:lnTo>
                  <a:cubicBezTo>
                    <a:pt x="1953" y="3010"/>
                    <a:pt x="2805" y="2157"/>
                    <a:pt x="3853" y="2157"/>
                  </a:cubicBezTo>
                  <a:lnTo>
                    <a:pt x="7000" y="2157"/>
                  </a:lnTo>
                  <a:cubicBezTo>
                    <a:pt x="8047" y="2157"/>
                    <a:pt x="8900" y="3010"/>
                    <a:pt x="8900" y="4057"/>
                  </a:cubicBezTo>
                  <a:lnTo>
                    <a:pt x="8900" y="6511"/>
                  </a:lnTo>
                  <a:cubicBezTo>
                    <a:pt x="9668" y="6582"/>
                    <a:pt x="10324" y="6973"/>
                    <a:pt x="10670" y="7514"/>
                  </a:cubicBezTo>
                  <a:lnTo>
                    <a:pt x="10848" y="7172"/>
                  </a:lnTo>
                  <a:lnTo>
                    <a:pt x="10848" y="3418"/>
                  </a:lnTo>
                  <a:cubicBezTo>
                    <a:pt x="10848" y="1531"/>
                    <a:pt x="9321" y="0"/>
                    <a:pt x="7431" y="0"/>
                  </a:cubicBezTo>
                  <a:close/>
                </a:path>
              </a:pathLst>
            </a:custGeom>
            <a:solidFill>
              <a:srgbClr val="D07C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50"/>
            <p:cNvSpPr/>
            <p:nvPr/>
          </p:nvSpPr>
          <p:spPr>
            <a:xfrm rot="5400157">
              <a:off x="885735" y="3026747"/>
              <a:ext cx="381043" cy="738939"/>
            </a:xfrm>
            <a:custGeom>
              <a:rect b="b" l="l" r="r" t="t"/>
              <a:pathLst>
                <a:path extrusionOk="0" h="13472" w="6947">
                  <a:moveTo>
                    <a:pt x="1900" y="0"/>
                  </a:moveTo>
                  <a:cubicBezTo>
                    <a:pt x="852" y="0"/>
                    <a:pt x="0" y="853"/>
                    <a:pt x="0" y="1900"/>
                  </a:cubicBezTo>
                  <a:lnTo>
                    <a:pt x="0" y="11571"/>
                  </a:lnTo>
                  <a:cubicBezTo>
                    <a:pt x="0" y="12623"/>
                    <a:pt x="852" y="13471"/>
                    <a:pt x="1900" y="13471"/>
                  </a:cubicBezTo>
                  <a:lnTo>
                    <a:pt x="5047" y="13471"/>
                  </a:lnTo>
                  <a:cubicBezTo>
                    <a:pt x="6094" y="13471"/>
                    <a:pt x="6947" y="12623"/>
                    <a:pt x="6947" y="11571"/>
                  </a:cubicBezTo>
                  <a:lnTo>
                    <a:pt x="6947" y="1900"/>
                  </a:lnTo>
                  <a:cubicBezTo>
                    <a:pt x="6947" y="853"/>
                    <a:pt x="6094" y="0"/>
                    <a:pt x="5047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50"/>
            <p:cNvSpPr/>
            <p:nvPr/>
          </p:nvSpPr>
          <p:spPr>
            <a:xfrm rot="5400157">
              <a:off x="384398" y="2874966"/>
              <a:ext cx="604228" cy="1042205"/>
            </a:xfrm>
            <a:custGeom>
              <a:rect b="b" l="l" r="r" t="t"/>
              <a:pathLst>
                <a:path extrusionOk="0" h="19001" w="11016">
                  <a:moveTo>
                    <a:pt x="2304" y="0"/>
                  </a:moveTo>
                  <a:cubicBezTo>
                    <a:pt x="1034" y="0"/>
                    <a:pt x="1" y="852"/>
                    <a:pt x="1" y="1899"/>
                  </a:cubicBezTo>
                  <a:lnTo>
                    <a:pt x="1" y="17101"/>
                  </a:lnTo>
                  <a:cubicBezTo>
                    <a:pt x="1" y="18148"/>
                    <a:pt x="1034" y="19000"/>
                    <a:pt x="2304" y="19000"/>
                  </a:cubicBezTo>
                  <a:lnTo>
                    <a:pt x="8717" y="19000"/>
                  </a:lnTo>
                  <a:cubicBezTo>
                    <a:pt x="9987" y="19000"/>
                    <a:pt x="11016" y="18148"/>
                    <a:pt x="11016" y="17101"/>
                  </a:cubicBezTo>
                  <a:lnTo>
                    <a:pt x="11016" y="1899"/>
                  </a:lnTo>
                  <a:cubicBezTo>
                    <a:pt x="11016" y="852"/>
                    <a:pt x="9987" y="0"/>
                    <a:pt x="8717" y="0"/>
                  </a:cubicBezTo>
                  <a:close/>
                </a:path>
              </a:pathLst>
            </a:custGeom>
            <a:solidFill>
              <a:srgbClr val="1E3A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50"/>
            <p:cNvSpPr/>
            <p:nvPr/>
          </p:nvSpPr>
          <p:spPr>
            <a:xfrm rot="5400157">
              <a:off x="910665" y="2931009"/>
              <a:ext cx="251103" cy="405561"/>
            </a:xfrm>
            <a:custGeom>
              <a:rect b="b" l="l" r="r" t="t"/>
              <a:pathLst>
                <a:path extrusionOk="0" h="7394" w="4578">
                  <a:moveTo>
                    <a:pt x="650" y="1"/>
                  </a:moveTo>
                  <a:cubicBezTo>
                    <a:pt x="561" y="1"/>
                    <a:pt x="471" y="22"/>
                    <a:pt x="387" y="66"/>
                  </a:cubicBezTo>
                  <a:cubicBezTo>
                    <a:pt x="108" y="212"/>
                    <a:pt x="1" y="558"/>
                    <a:pt x="147" y="834"/>
                  </a:cubicBezTo>
                  <a:lnTo>
                    <a:pt x="3422" y="7087"/>
                  </a:lnTo>
                  <a:cubicBezTo>
                    <a:pt x="3525" y="7283"/>
                    <a:pt x="3725" y="7394"/>
                    <a:pt x="3928" y="7394"/>
                  </a:cubicBezTo>
                  <a:cubicBezTo>
                    <a:pt x="4018" y="7394"/>
                    <a:pt x="4106" y="7371"/>
                    <a:pt x="4190" y="7327"/>
                  </a:cubicBezTo>
                  <a:cubicBezTo>
                    <a:pt x="4471" y="7181"/>
                    <a:pt x="4577" y="6835"/>
                    <a:pt x="4430" y="6560"/>
                  </a:cubicBezTo>
                  <a:lnTo>
                    <a:pt x="1155" y="306"/>
                  </a:lnTo>
                  <a:cubicBezTo>
                    <a:pt x="1053" y="113"/>
                    <a:pt x="855" y="1"/>
                    <a:pt x="650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0"/>
            <p:cNvSpPr/>
            <p:nvPr/>
          </p:nvSpPr>
          <p:spPr>
            <a:xfrm rot="5400157">
              <a:off x="146866" y="3046466"/>
              <a:ext cx="166086" cy="191427"/>
            </a:xfrm>
            <a:custGeom>
              <a:rect b="b" l="l" r="r" t="t"/>
              <a:pathLst>
                <a:path extrusionOk="0" h="3490" w="3028">
                  <a:moveTo>
                    <a:pt x="2382" y="0"/>
                  </a:moveTo>
                  <a:cubicBezTo>
                    <a:pt x="2207" y="0"/>
                    <a:pt x="2034" y="80"/>
                    <a:pt x="1922" y="231"/>
                  </a:cubicBezTo>
                  <a:lnTo>
                    <a:pt x="187" y="2578"/>
                  </a:lnTo>
                  <a:cubicBezTo>
                    <a:pt x="1" y="2832"/>
                    <a:pt x="54" y="3191"/>
                    <a:pt x="306" y="3377"/>
                  </a:cubicBezTo>
                  <a:cubicBezTo>
                    <a:pt x="409" y="3453"/>
                    <a:pt x="529" y="3489"/>
                    <a:pt x="644" y="3489"/>
                  </a:cubicBezTo>
                  <a:cubicBezTo>
                    <a:pt x="822" y="3489"/>
                    <a:pt x="990" y="3409"/>
                    <a:pt x="1105" y="3258"/>
                  </a:cubicBezTo>
                  <a:lnTo>
                    <a:pt x="2841" y="906"/>
                  </a:lnTo>
                  <a:cubicBezTo>
                    <a:pt x="3027" y="652"/>
                    <a:pt x="2974" y="298"/>
                    <a:pt x="2721" y="111"/>
                  </a:cubicBezTo>
                  <a:cubicBezTo>
                    <a:pt x="2619" y="36"/>
                    <a:pt x="2500" y="0"/>
                    <a:pt x="2382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0"/>
            <p:cNvSpPr/>
            <p:nvPr/>
          </p:nvSpPr>
          <p:spPr>
            <a:xfrm rot="5400157">
              <a:off x="708538" y="3095893"/>
              <a:ext cx="187477" cy="41905"/>
            </a:xfrm>
            <a:custGeom>
              <a:rect b="b" l="l" r="r" t="t"/>
              <a:pathLst>
                <a:path extrusionOk="0" h="764" w="3418">
                  <a:moveTo>
                    <a:pt x="378" y="0"/>
                  </a:moveTo>
                  <a:cubicBezTo>
                    <a:pt x="169" y="0"/>
                    <a:pt x="1" y="173"/>
                    <a:pt x="1" y="382"/>
                  </a:cubicBezTo>
                  <a:cubicBezTo>
                    <a:pt x="1" y="590"/>
                    <a:pt x="169" y="764"/>
                    <a:pt x="378" y="764"/>
                  </a:cubicBezTo>
                  <a:lnTo>
                    <a:pt x="3041" y="764"/>
                  </a:lnTo>
                  <a:cubicBezTo>
                    <a:pt x="3249" y="764"/>
                    <a:pt x="3418" y="590"/>
                    <a:pt x="3418" y="382"/>
                  </a:cubicBezTo>
                  <a:cubicBezTo>
                    <a:pt x="3418" y="173"/>
                    <a:pt x="3249" y="0"/>
                    <a:pt x="3041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0"/>
            <p:cNvSpPr/>
            <p:nvPr/>
          </p:nvSpPr>
          <p:spPr>
            <a:xfrm rot="5400157">
              <a:off x="487105" y="3103789"/>
              <a:ext cx="203110" cy="41741"/>
            </a:xfrm>
            <a:custGeom>
              <a:rect b="b" l="l" r="r" t="t"/>
              <a:pathLst>
                <a:path extrusionOk="0" h="761" w="3703">
                  <a:moveTo>
                    <a:pt x="378" y="1"/>
                  </a:moveTo>
                  <a:cubicBezTo>
                    <a:pt x="169" y="1"/>
                    <a:pt x="1" y="170"/>
                    <a:pt x="1" y="378"/>
                  </a:cubicBezTo>
                  <a:cubicBezTo>
                    <a:pt x="1" y="591"/>
                    <a:pt x="169" y="760"/>
                    <a:pt x="378" y="760"/>
                  </a:cubicBezTo>
                  <a:lnTo>
                    <a:pt x="3325" y="760"/>
                  </a:lnTo>
                  <a:cubicBezTo>
                    <a:pt x="3534" y="760"/>
                    <a:pt x="3702" y="591"/>
                    <a:pt x="3702" y="378"/>
                  </a:cubicBezTo>
                  <a:cubicBezTo>
                    <a:pt x="3702" y="170"/>
                    <a:pt x="3534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0"/>
            <p:cNvSpPr/>
            <p:nvPr/>
          </p:nvSpPr>
          <p:spPr>
            <a:xfrm rot="5400157">
              <a:off x="280180" y="3103815"/>
              <a:ext cx="203110" cy="41686"/>
            </a:xfrm>
            <a:custGeom>
              <a:rect b="b" l="l" r="r" t="t"/>
              <a:pathLst>
                <a:path extrusionOk="0" h="760" w="3703">
                  <a:moveTo>
                    <a:pt x="378" y="1"/>
                  </a:moveTo>
                  <a:cubicBezTo>
                    <a:pt x="169" y="1"/>
                    <a:pt x="1" y="173"/>
                    <a:pt x="1" y="382"/>
                  </a:cubicBezTo>
                  <a:cubicBezTo>
                    <a:pt x="1" y="591"/>
                    <a:pt x="169" y="759"/>
                    <a:pt x="378" y="759"/>
                  </a:cubicBezTo>
                  <a:lnTo>
                    <a:pt x="3325" y="759"/>
                  </a:lnTo>
                  <a:cubicBezTo>
                    <a:pt x="3534" y="759"/>
                    <a:pt x="3702" y="591"/>
                    <a:pt x="3702" y="382"/>
                  </a:cubicBezTo>
                  <a:cubicBezTo>
                    <a:pt x="3702" y="173"/>
                    <a:pt x="3534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0"/>
            <p:cNvSpPr/>
            <p:nvPr/>
          </p:nvSpPr>
          <p:spPr>
            <a:xfrm rot="5400157">
              <a:off x="910578" y="3455740"/>
              <a:ext cx="251268" cy="405561"/>
            </a:xfrm>
            <a:custGeom>
              <a:rect b="b" l="l" r="r" t="t"/>
              <a:pathLst>
                <a:path extrusionOk="0" h="7394" w="4581">
                  <a:moveTo>
                    <a:pt x="3931" y="1"/>
                  </a:moveTo>
                  <a:cubicBezTo>
                    <a:pt x="3725" y="1"/>
                    <a:pt x="3525" y="113"/>
                    <a:pt x="3423" y="306"/>
                  </a:cubicBezTo>
                  <a:lnTo>
                    <a:pt x="147" y="6560"/>
                  </a:lnTo>
                  <a:cubicBezTo>
                    <a:pt x="0" y="6835"/>
                    <a:pt x="111" y="7181"/>
                    <a:pt x="387" y="7327"/>
                  </a:cubicBezTo>
                  <a:cubicBezTo>
                    <a:pt x="471" y="7371"/>
                    <a:pt x="564" y="7394"/>
                    <a:pt x="653" y="7394"/>
                  </a:cubicBezTo>
                  <a:cubicBezTo>
                    <a:pt x="857" y="7394"/>
                    <a:pt x="1057" y="7283"/>
                    <a:pt x="1159" y="7087"/>
                  </a:cubicBezTo>
                  <a:lnTo>
                    <a:pt x="4435" y="834"/>
                  </a:lnTo>
                  <a:cubicBezTo>
                    <a:pt x="4581" y="558"/>
                    <a:pt x="4474" y="212"/>
                    <a:pt x="4195" y="66"/>
                  </a:cubicBezTo>
                  <a:cubicBezTo>
                    <a:pt x="4111" y="22"/>
                    <a:pt x="4020" y="1"/>
                    <a:pt x="3931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50"/>
            <p:cNvSpPr/>
            <p:nvPr/>
          </p:nvSpPr>
          <p:spPr>
            <a:xfrm rot="5400157">
              <a:off x="146861" y="3554549"/>
              <a:ext cx="166086" cy="191427"/>
            </a:xfrm>
            <a:custGeom>
              <a:rect b="b" l="l" r="r" t="t"/>
              <a:pathLst>
                <a:path extrusionOk="0" h="3490" w="3028">
                  <a:moveTo>
                    <a:pt x="644" y="0"/>
                  </a:moveTo>
                  <a:cubicBezTo>
                    <a:pt x="527" y="0"/>
                    <a:pt x="409" y="36"/>
                    <a:pt x="307" y="111"/>
                  </a:cubicBezTo>
                  <a:cubicBezTo>
                    <a:pt x="54" y="298"/>
                    <a:pt x="1" y="652"/>
                    <a:pt x="187" y="906"/>
                  </a:cubicBezTo>
                  <a:lnTo>
                    <a:pt x="1922" y="3258"/>
                  </a:lnTo>
                  <a:cubicBezTo>
                    <a:pt x="2033" y="3409"/>
                    <a:pt x="2206" y="3489"/>
                    <a:pt x="2379" y="3489"/>
                  </a:cubicBezTo>
                  <a:cubicBezTo>
                    <a:pt x="2499" y="3489"/>
                    <a:pt x="2619" y="3453"/>
                    <a:pt x="2721" y="3377"/>
                  </a:cubicBezTo>
                  <a:cubicBezTo>
                    <a:pt x="2974" y="3191"/>
                    <a:pt x="3027" y="2832"/>
                    <a:pt x="2841" y="2578"/>
                  </a:cubicBezTo>
                  <a:lnTo>
                    <a:pt x="1101" y="231"/>
                  </a:lnTo>
                  <a:cubicBezTo>
                    <a:pt x="990" y="80"/>
                    <a:pt x="818" y="0"/>
                    <a:pt x="644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50"/>
            <p:cNvSpPr/>
            <p:nvPr/>
          </p:nvSpPr>
          <p:spPr>
            <a:xfrm rot="5400157">
              <a:off x="708533" y="3654659"/>
              <a:ext cx="187477" cy="41905"/>
            </a:xfrm>
            <a:custGeom>
              <a:rect b="b" l="l" r="r" t="t"/>
              <a:pathLst>
                <a:path extrusionOk="0" h="764" w="3418">
                  <a:moveTo>
                    <a:pt x="377" y="0"/>
                  </a:moveTo>
                  <a:cubicBezTo>
                    <a:pt x="168" y="0"/>
                    <a:pt x="0" y="173"/>
                    <a:pt x="0" y="382"/>
                  </a:cubicBezTo>
                  <a:cubicBezTo>
                    <a:pt x="0" y="590"/>
                    <a:pt x="168" y="764"/>
                    <a:pt x="377" y="764"/>
                  </a:cubicBezTo>
                  <a:lnTo>
                    <a:pt x="3036" y="764"/>
                  </a:lnTo>
                  <a:cubicBezTo>
                    <a:pt x="3244" y="764"/>
                    <a:pt x="3417" y="590"/>
                    <a:pt x="3417" y="382"/>
                  </a:cubicBezTo>
                  <a:cubicBezTo>
                    <a:pt x="3417" y="173"/>
                    <a:pt x="3244" y="0"/>
                    <a:pt x="3036" y="0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50"/>
            <p:cNvSpPr/>
            <p:nvPr/>
          </p:nvSpPr>
          <p:spPr>
            <a:xfrm rot="5400157">
              <a:off x="486990" y="3646813"/>
              <a:ext cx="203329" cy="41741"/>
            </a:xfrm>
            <a:custGeom>
              <a:rect b="b" l="l" r="r" t="t"/>
              <a:pathLst>
                <a:path extrusionOk="0" h="761" w="3707">
                  <a:moveTo>
                    <a:pt x="382" y="1"/>
                  </a:moveTo>
                  <a:cubicBezTo>
                    <a:pt x="173" y="1"/>
                    <a:pt x="0" y="170"/>
                    <a:pt x="0" y="378"/>
                  </a:cubicBezTo>
                  <a:cubicBezTo>
                    <a:pt x="0" y="591"/>
                    <a:pt x="173" y="760"/>
                    <a:pt x="382" y="760"/>
                  </a:cubicBezTo>
                  <a:lnTo>
                    <a:pt x="3325" y="760"/>
                  </a:lnTo>
                  <a:cubicBezTo>
                    <a:pt x="3533" y="760"/>
                    <a:pt x="3706" y="591"/>
                    <a:pt x="3706" y="378"/>
                  </a:cubicBezTo>
                  <a:cubicBezTo>
                    <a:pt x="3706" y="170"/>
                    <a:pt x="3533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50"/>
            <p:cNvSpPr/>
            <p:nvPr/>
          </p:nvSpPr>
          <p:spPr>
            <a:xfrm rot="5400157">
              <a:off x="280065" y="3646839"/>
              <a:ext cx="203329" cy="41686"/>
            </a:xfrm>
            <a:custGeom>
              <a:rect b="b" l="l" r="r" t="t"/>
              <a:pathLst>
                <a:path extrusionOk="0" h="760" w="3707">
                  <a:moveTo>
                    <a:pt x="382" y="1"/>
                  </a:moveTo>
                  <a:cubicBezTo>
                    <a:pt x="173" y="1"/>
                    <a:pt x="0" y="173"/>
                    <a:pt x="0" y="382"/>
                  </a:cubicBezTo>
                  <a:cubicBezTo>
                    <a:pt x="0" y="591"/>
                    <a:pt x="173" y="759"/>
                    <a:pt x="382" y="759"/>
                  </a:cubicBezTo>
                  <a:lnTo>
                    <a:pt x="3325" y="759"/>
                  </a:lnTo>
                  <a:cubicBezTo>
                    <a:pt x="3533" y="759"/>
                    <a:pt x="3706" y="591"/>
                    <a:pt x="3706" y="382"/>
                  </a:cubicBezTo>
                  <a:cubicBezTo>
                    <a:pt x="3706" y="173"/>
                    <a:pt x="3533" y="1"/>
                    <a:pt x="3325" y="1"/>
                  </a:cubicBez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50"/>
            <p:cNvSpPr/>
            <p:nvPr/>
          </p:nvSpPr>
          <p:spPr>
            <a:xfrm rot="5400157">
              <a:off x="378528" y="3028114"/>
              <a:ext cx="479444" cy="736197"/>
            </a:xfrm>
            <a:custGeom>
              <a:rect b="b" l="l" r="r" t="t"/>
              <a:pathLst>
                <a:path extrusionOk="0" h="13422" w="8741">
                  <a:moveTo>
                    <a:pt x="0" y="0"/>
                  </a:moveTo>
                  <a:lnTo>
                    <a:pt x="0" y="13422"/>
                  </a:lnTo>
                  <a:lnTo>
                    <a:pt x="8740" y="13422"/>
                  </a:lnTo>
                  <a:lnTo>
                    <a:pt x="8740" y="0"/>
                  </a:lnTo>
                  <a:close/>
                </a:path>
              </a:pathLst>
            </a:custGeom>
            <a:solidFill>
              <a:srgbClr val="C6593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50"/>
            <p:cNvSpPr/>
            <p:nvPr/>
          </p:nvSpPr>
          <p:spPr>
            <a:xfrm rot="5400157">
              <a:off x="426467" y="3101616"/>
              <a:ext cx="383511" cy="589144"/>
            </a:xfrm>
            <a:custGeom>
              <a:rect b="b" l="l" r="r" t="t"/>
              <a:pathLst>
                <a:path extrusionOk="0" h="10741" w="6992">
                  <a:moveTo>
                    <a:pt x="1" y="0"/>
                  </a:moveTo>
                  <a:lnTo>
                    <a:pt x="1" y="10741"/>
                  </a:lnTo>
                  <a:lnTo>
                    <a:pt x="6992" y="10741"/>
                  </a:lnTo>
                  <a:lnTo>
                    <a:pt x="6992" y="0"/>
                  </a:lnTo>
                  <a:close/>
                </a:path>
              </a:pathLst>
            </a:custGeom>
            <a:solidFill>
              <a:srgbClr val="D07C5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50"/>
            <p:cNvSpPr/>
            <p:nvPr/>
          </p:nvSpPr>
          <p:spPr>
            <a:xfrm rot="5400157">
              <a:off x="1058129" y="3235574"/>
              <a:ext cx="185832" cy="58854"/>
            </a:xfrm>
            <a:custGeom>
              <a:rect b="b" l="l" r="r" t="t"/>
              <a:pathLst>
                <a:path extrusionOk="0" h="1073" w="3388">
                  <a:moveTo>
                    <a:pt x="1846" y="0"/>
                  </a:moveTo>
                  <a:cubicBezTo>
                    <a:pt x="1749" y="0"/>
                    <a:pt x="1650" y="8"/>
                    <a:pt x="1550" y="15"/>
                  </a:cubicBezTo>
                  <a:cubicBezTo>
                    <a:pt x="1430" y="28"/>
                    <a:pt x="1310" y="38"/>
                    <a:pt x="1191" y="73"/>
                  </a:cubicBezTo>
                  <a:cubicBezTo>
                    <a:pt x="1070" y="95"/>
                    <a:pt x="955" y="135"/>
                    <a:pt x="844" y="179"/>
                  </a:cubicBezTo>
                  <a:cubicBezTo>
                    <a:pt x="738" y="224"/>
                    <a:pt x="636" y="277"/>
                    <a:pt x="542" y="339"/>
                  </a:cubicBezTo>
                  <a:cubicBezTo>
                    <a:pt x="454" y="401"/>
                    <a:pt x="369" y="464"/>
                    <a:pt x="302" y="534"/>
                  </a:cubicBezTo>
                  <a:cubicBezTo>
                    <a:pt x="271" y="570"/>
                    <a:pt x="240" y="601"/>
                    <a:pt x="214" y="632"/>
                  </a:cubicBezTo>
                  <a:cubicBezTo>
                    <a:pt x="187" y="673"/>
                    <a:pt x="165" y="704"/>
                    <a:pt x="143" y="739"/>
                  </a:cubicBezTo>
                  <a:cubicBezTo>
                    <a:pt x="99" y="800"/>
                    <a:pt x="72" y="859"/>
                    <a:pt x="54" y="912"/>
                  </a:cubicBezTo>
                  <a:cubicBezTo>
                    <a:pt x="15" y="1013"/>
                    <a:pt x="1" y="1072"/>
                    <a:pt x="1" y="1072"/>
                  </a:cubicBezTo>
                  <a:cubicBezTo>
                    <a:pt x="1" y="1072"/>
                    <a:pt x="58" y="1036"/>
                    <a:pt x="143" y="983"/>
                  </a:cubicBezTo>
                  <a:cubicBezTo>
                    <a:pt x="179" y="952"/>
                    <a:pt x="236" y="925"/>
                    <a:pt x="294" y="894"/>
                  </a:cubicBezTo>
                  <a:cubicBezTo>
                    <a:pt x="325" y="880"/>
                    <a:pt x="356" y="863"/>
                    <a:pt x="387" y="845"/>
                  </a:cubicBezTo>
                  <a:cubicBezTo>
                    <a:pt x="423" y="832"/>
                    <a:pt x="458" y="819"/>
                    <a:pt x="494" y="806"/>
                  </a:cubicBezTo>
                  <a:cubicBezTo>
                    <a:pt x="564" y="770"/>
                    <a:pt x="644" y="753"/>
                    <a:pt x="728" y="726"/>
                  </a:cubicBezTo>
                  <a:cubicBezTo>
                    <a:pt x="814" y="699"/>
                    <a:pt x="902" y="681"/>
                    <a:pt x="995" y="659"/>
                  </a:cubicBezTo>
                  <a:cubicBezTo>
                    <a:pt x="1044" y="655"/>
                    <a:pt x="1093" y="646"/>
                    <a:pt x="1137" y="636"/>
                  </a:cubicBezTo>
                  <a:cubicBezTo>
                    <a:pt x="1191" y="628"/>
                    <a:pt x="1240" y="624"/>
                    <a:pt x="1288" y="614"/>
                  </a:cubicBezTo>
                  <a:cubicBezTo>
                    <a:pt x="1390" y="597"/>
                    <a:pt x="1496" y="593"/>
                    <a:pt x="1599" y="579"/>
                  </a:cubicBezTo>
                  <a:cubicBezTo>
                    <a:pt x="2025" y="544"/>
                    <a:pt x="2473" y="517"/>
                    <a:pt x="2815" y="460"/>
                  </a:cubicBezTo>
                  <a:cubicBezTo>
                    <a:pt x="2988" y="428"/>
                    <a:pt x="3135" y="397"/>
                    <a:pt x="3232" y="366"/>
                  </a:cubicBezTo>
                  <a:cubicBezTo>
                    <a:pt x="3334" y="335"/>
                    <a:pt x="3387" y="308"/>
                    <a:pt x="3387" y="308"/>
                  </a:cubicBezTo>
                  <a:cubicBezTo>
                    <a:pt x="3387" y="308"/>
                    <a:pt x="3334" y="286"/>
                    <a:pt x="3232" y="251"/>
                  </a:cubicBezTo>
                  <a:cubicBezTo>
                    <a:pt x="3135" y="220"/>
                    <a:pt x="2997" y="175"/>
                    <a:pt x="2828" y="130"/>
                  </a:cubicBezTo>
                  <a:cubicBezTo>
                    <a:pt x="2660" y="87"/>
                    <a:pt x="2459" y="46"/>
                    <a:pt x="2242" y="24"/>
                  </a:cubicBezTo>
                  <a:cubicBezTo>
                    <a:pt x="2136" y="15"/>
                    <a:pt x="2020" y="2"/>
                    <a:pt x="1905" y="2"/>
                  </a:cubicBezTo>
                  <a:cubicBezTo>
                    <a:pt x="1886" y="1"/>
                    <a:pt x="1866" y="0"/>
                    <a:pt x="1846" y="0"/>
                  </a:cubicBezTo>
                  <a:close/>
                </a:path>
              </a:pathLst>
            </a:custGeom>
            <a:solidFill>
              <a:srgbClr val="435E6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50"/>
            <p:cNvSpPr/>
            <p:nvPr/>
          </p:nvSpPr>
          <p:spPr>
            <a:xfrm rot="5400157">
              <a:off x="978023" y="2958603"/>
              <a:ext cx="104215" cy="104215"/>
            </a:xfrm>
            <a:custGeom>
              <a:rect b="b" l="l" r="r" t="t"/>
              <a:pathLst>
                <a:path extrusionOk="0" h="1900" w="1900">
                  <a:moveTo>
                    <a:pt x="1900" y="0"/>
                  </a:moveTo>
                  <a:lnTo>
                    <a:pt x="1" y="1385"/>
                  </a:lnTo>
                  <a:lnTo>
                    <a:pt x="1" y="1899"/>
                  </a:lnTo>
                  <a:lnTo>
                    <a:pt x="1900" y="1735"/>
                  </a:lnTo>
                  <a:lnTo>
                    <a:pt x="1900" y="0"/>
                  </a:lnTo>
                  <a:close/>
                </a:path>
              </a:pathLst>
            </a:custGeom>
            <a:solidFill>
              <a:srgbClr val="9645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50"/>
            <p:cNvSpPr/>
            <p:nvPr/>
          </p:nvSpPr>
          <p:spPr>
            <a:xfrm rot="5400157">
              <a:off x="978015" y="3729642"/>
              <a:ext cx="104215" cy="104215"/>
            </a:xfrm>
            <a:custGeom>
              <a:rect b="b" l="l" r="r" t="t"/>
              <a:pathLst>
                <a:path extrusionOk="0" h="1900" w="1900">
                  <a:moveTo>
                    <a:pt x="0" y="0"/>
                  </a:moveTo>
                  <a:lnTo>
                    <a:pt x="0" y="1735"/>
                  </a:lnTo>
                  <a:lnTo>
                    <a:pt x="1899" y="1899"/>
                  </a:lnTo>
                  <a:lnTo>
                    <a:pt x="1899" y="138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452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50"/>
            <p:cNvSpPr/>
            <p:nvPr/>
          </p:nvSpPr>
          <p:spPr>
            <a:xfrm rot="5400157">
              <a:off x="561271" y="2690537"/>
              <a:ext cx="29509" cy="692207"/>
            </a:xfrm>
            <a:custGeom>
              <a:rect b="b" l="l" r="r" t="t"/>
              <a:pathLst>
                <a:path extrusionOk="0" h="12620" w="538">
                  <a:moveTo>
                    <a:pt x="271" y="1"/>
                  </a:moveTo>
                  <a:cubicBezTo>
                    <a:pt x="121" y="1"/>
                    <a:pt x="0" y="121"/>
                    <a:pt x="0" y="267"/>
                  </a:cubicBezTo>
                  <a:lnTo>
                    <a:pt x="0" y="12349"/>
                  </a:lnTo>
                  <a:cubicBezTo>
                    <a:pt x="0" y="12500"/>
                    <a:pt x="121" y="12619"/>
                    <a:pt x="271" y="12619"/>
                  </a:cubicBezTo>
                  <a:cubicBezTo>
                    <a:pt x="418" y="12619"/>
                    <a:pt x="537" y="12500"/>
                    <a:pt x="537" y="12349"/>
                  </a:cubicBezTo>
                  <a:lnTo>
                    <a:pt x="537" y="10231"/>
                  </a:lnTo>
                  <a:lnTo>
                    <a:pt x="400" y="10231"/>
                  </a:lnTo>
                  <a:cubicBezTo>
                    <a:pt x="191" y="10231"/>
                    <a:pt x="23" y="10063"/>
                    <a:pt x="23" y="9854"/>
                  </a:cubicBezTo>
                  <a:cubicBezTo>
                    <a:pt x="23" y="9645"/>
                    <a:pt x="191" y="9473"/>
                    <a:pt x="400" y="9473"/>
                  </a:cubicBezTo>
                  <a:lnTo>
                    <a:pt x="537" y="9473"/>
                  </a:lnTo>
                  <a:lnTo>
                    <a:pt x="537" y="6459"/>
                  </a:lnTo>
                  <a:lnTo>
                    <a:pt x="400" y="6459"/>
                  </a:lnTo>
                  <a:cubicBezTo>
                    <a:pt x="191" y="6459"/>
                    <a:pt x="23" y="6290"/>
                    <a:pt x="23" y="6077"/>
                  </a:cubicBezTo>
                  <a:cubicBezTo>
                    <a:pt x="23" y="5869"/>
                    <a:pt x="191" y="5700"/>
                    <a:pt x="400" y="5700"/>
                  </a:cubicBezTo>
                  <a:lnTo>
                    <a:pt x="537" y="5700"/>
                  </a:lnTo>
                  <a:lnTo>
                    <a:pt x="537" y="2567"/>
                  </a:lnTo>
                  <a:lnTo>
                    <a:pt x="400" y="2567"/>
                  </a:lnTo>
                  <a:cubicBezTo>
                    <a:pt x="191" y="2567"/>
                    <a:pt x="23" y="2393"/>
                    <a:pt x="23" y="2185"/>
                  </a:cubicBezTo>
                  <a:cubicBezTo>
                    <a:pt x="23" y="1976"/>
                    <a:pt x="191" y="1803"/>
                    <a:pt x="400" y="1803"/>
                  </a:cubicBezTo>
                  <a:lnTo>
                    <a:pt x="537" y="1803"/>
                  </a:lnTo>
                  <a:lnTo>
                    <a:pt x="537" y="267"/>
                  </a:lnTo>
                  <a:cubicBezTo>
                    <a:pt x="537" y="121"/>
                    <a:pt x="418" y="1"/>
                    <a:pt x="271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50"/>
            <p:cNvSpPr/>
            <p:nvPr/>
          </p:nvSpPr>
          <p:spPr>
            <a:xfrm rot="5400157">
              <a:off x="788129" y="3016306"/>
              <a:ext cx="28303" cy="41905"/>
            </a:xfrm>
            <a:custGeom>
              <a:rect b="b" l="l" r="r" t="t"/>
              <a:pathLst>
                <a:path extrusionOk="0" h="764" w="516">
                  <a:moveTo>
                    <a:pt x="378" y="0"/>
                  </a:moveTo>
                  <a:cubicBezTo>
                    <a:pt x="169" y="0"/>
                    <a:pt x="1" y="173"/>
                    <a:pt x="1" y="382"/>
                  </a:cubicBezTo>
                  <a:cubicBezTo>
                    <a:pt x="1" y="590"/>
                    <a:pt x="169" y="764"/>
                    <a:pt x="378" y="764"/>
                  </a:cubicBezTo>
                  <a:lnTo>
                    <a:pt x="515" y="764"/>
                  </a:lnTo>
                  <a:lnTo>
                    <a:pt x="515" y="0"/>
                  </a:ln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50"/>
            <p:cNvSpPr/>
            <p:nvPr/>
          </p:nvSpPr>
          <p:spPr>
            <a:xfrm rot="5400157">
              <a:off x="574512" y="3016386"/>
              <a:ext cx="28303" cy="41741"/>
            </a:xfrm>
            <a:custGeom>
              <a:rect b="b" l="l" r="r" t="t"/>
              <a:pathLst>
                <a:path extrusionOk="0" h="761" w="516">
                  <a:moveTo>
                    <a:pt x="378" y="1"/>
                  </a:moveTo>
                  <a:cubicBezTo>
                    <a:pt x="169" y="1"/>
                    <a:pt x="1" y="170"/>
                    <a:pt x="1" y="378"/>
                  </a:cubicBezTo>
                  <a:cubicBezTo>
                    <a:pt x="1" y="591"/>
                    <a:pt x="169" y="760"/>
                    <a:pt x="378" y="760"/>
                  </a:cubicBezTo>
                  <a:lnTo>
                    <a:pt x="515" y="760"/>
                  </a:lnTo>
                  <a:lnTo>
                    <a:pt x="515" y="1"/>
                  </a:ln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0"/>
            <p:cNvSpPr/>
            <p:nvPr/>
          </p:nvSpPr>
          <p:spPr>
            <a:xfrm rot="5400157">
              <a:off x="367587" y="3016411"/>
              <a:ext cx="28303" cy="41686"/>
            </a:xfrm>
            <a:custGeom>
              <a:rect b="b" l="l" r="r" t="t"/>
              <a:pathLst>
                <a:path extrusionOk="0" h="760" w="516">
                  <a:moveTo>
                    <a:pt x="378" y="1"/>
                  </a:moveTo>
                  <a:cubicBezTo>
                    <a:pt x="169" y="1"/>
                    <a:pt x="1" y="173"/>
                    <a:pt x="1" y="382"/>
                  </a:cubicBezTo>
                  <a:cubicBezTo>
                    <a:pt x="1" y="591"/>
                    <a:pt x="169" y="759"/>
                    <a:pt x="378" y="759"/>
                  </a:cubicBezTo>
                  <a:lnTo>
                    <a:pt x="515" y="759"/>
                  </a:lnTo>
                  <a:lnTo>
                    <a:pt x="515" y="1"/>
                  </a:ln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0"/>
            <p:cNvSpPr/>
            <p:nvPr/>
          </p:nvSpPr>
          <p:spPr>
            <a:xfrm rot="5400157">
              <a:off x="561237" y="3409440"/>
              <a:ext cx="29564" cy="692207"/>
            </a:xfrm>
            <a:custGeom>
              <a:rect b="b" l="l" r="r" t="t"/>
              <a:pathLst>
                <a:path extrusionOk="0" h="12620" w="539">
                  <a:moveTo>
                    <a:pt x="272" y="1"/>
                  </a:moveTo>
                  <a:cubicBezTo>
                    <a:pt x="121" y="1"/>
                    <a:pt x="0" y="121"/>
                    <a:pt x="0" y="267"/>
                  </a:cubicBezTo>
                  <a:lnTo>
                    <a:pt x="0" y="1803"/>
                  </a:lnTo>
                  <a:lnTo>
                    <a:pt x="139" y="1803"/>
                  </a:lnTo>
                  <a:cubicBezTo>
                    <a:pt x="347" y="1803"/>
                    <a:pt x="520" y="1976"/>
                    <a:pt x="520" y="2185"/>
                  </a:cubicBezTo>
                  <a:cubicBezTo>
                    <a:pt x="520" y="2393"/>
                    <a:pt x="347" y="2567"/>
                    <a:pt x="139" y="2567"/>
                  </a:cubicBezTo>
                  <a:lnTo>
                    <a:pt x="0" y="2567"/>
                  </a:lnTo>
                  <a:lnTo>
                    <a:pt x="0" y="5700"/>
                  </a:lnTo>
                  <a:lnTo>
                    <a:pt x="139" y="5700"/>
                  </a:lnTo>
                  <a:cubicBezTo>
                    <a:pt x="347" y="5700"/>
                    <a:pt x="520" y="5869"/>
                    <a:pt x="520" y="6077"/>
                  </a:cubicBezTo>
                  <a:cubicBezTo>
                    <a:pt x="520" y="6290"/>
                    <a:pt x="347" y="6459"/>
                    <a:pt x="139" y="6459"/>
                  </a:cubicBezTo>
                  <a:lnTo>
                    <a:pt x="0" y="6459"/>
                  </a:lnTo>
                  <a:lnTo>
                    <a:pt x="0" y="9473"/>
                  </a:lnTo>
                  <a:lnTo>
                    <a:pt x="139" y="9473"/>
                  </a:lnTo>
                  <a:cubicBezTo>
                    <a:pt x="347" y="9473"/>
                    <a:pt x="520" y="9645"/>
                    <a:pt x="520" y="9854"/>
                  </a:cubicBezTo>
                  <a:cubicBezTo>
                    <a:pt x="520" y="10063"/>
                    <a:pt x="347" y="10231"/>
                    <a:pt x="139" y="10231"/>
                  </a:cubicBezTo>
                  <a:lnTo>
                    <a:pt x="0" y="10231"/>
                  </a:lnTo>
                  <a:lnTo>
                    <a:pt x="0" y="12349"/>
                  </a:lnTo>
                  <a:cubicBezTo>
                    <a:pt x="0" y="12500"/>
                    <a:pt x="121" y="12619"/>
                    <a:pt x="272" y="12619"/>
                  </a:cubicBezTo>
                  <a:cubicBezTo>
                    <a:pt x="418" y="12619"/>
                    <a:pt x="538" y="12500"/>
                    <a:pt x="538" y="12349"/>
                  </a:cubicBezTo>
                  <a:lnTo>
                    <a:pt x="538" y="267"/>
                  </a:lnTo>
                  <a:cubicBezTo>
                    <a:pt x="538" y="121"/>
                    <a:pt x="418" y="1"/>
                    <a:pt x="272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0"/>
            <p:cNvSpPr/>
            <p:nvPr/>
          </p:nvSpPr>
          <p:spPr>
            <a:xfrm rot="5400157">
              <a:off x="787985" y="3734111"/>
              <a:ext cx="28577" cy="41905"/>
            </a:xfrm>
            <a:custGeom>
              <a:rect b="b" l="l" r="r" t="t"/>
              <a:pathLst>
                <a:path extrusionOk="0" h="764" w="521">
                  <a:moveTo>
                    <a:pt x="0" y="0"/>
                  </a:moveTo>
                  <a:lnTo>
                    <a:pt x="0" y="764"/>
                  </a:lnTo>
                  <a:lnTo>
                    <a:pt x="139" y="764"/>
                  </a:lnTo>
                  <a:cubicBezTo>
                    <a:pt x="347" y="764"/>
                    <a:pt x="520" y="590"/>
                    <a:pt x="520" y="382"/>
                  </a:cubicBezTo>
                  <a:cubicBezTo>
                    <a:pt x="520" y="173"/>
                    <a:pt x="347" y="0"/>
                    <a:pt x="139" y="0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0"/>
            <p:cNvSpPr/>
            <p:nvPr/>
          </p:nvSpPr>
          <p:spPr>
            <a:xfrm rot="5400157">
              <a:off x="574368" y="3734192"/>
              <a:ext cx="28577" cy="41741"/>
            </a:xfrm>
            <a:custGeom>
              <a:rect b="b" l="l" r="r" t="t"/>
              <a:pathLst>
                <a:path extrusionOk="0" h="761" w="521">
                  <a:moveTo>
                    <a:pt x="0" y="1"/>
                  </a:moveTo>
                  <a:lnTo>
                    <a:pt x="0" y="760"/>
                  </a:lnTo>
                  <a:lnTo>
                    <a:pt x="139" y="760"/>
                  </a:lnTo>
                  <a:cubicBezTo>
                    <a:pt x="347" y="760"/>
                    <a:pt x="520" y="591"/>
                    <a:pt x="520" y="378"/>
                  </a:cubicBezTo>
                  <a:cubicBezTo>
                    <a:pt x="520" y="170"/>
                    <a:pt x="347" y="1"/>
                    <a:pt x="139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0"/>
            <p:cNvSpPr/>
            <p:nvPr/>
          </p:nvSpPr>
          <p:spPr>
            <a:xfrm rot="5400157">
              <a:off x="367444" y="3734217"/>
              <a:ext cx="28577" cy="41686"/>
            </a:xfrm>
            <a:custGeom>
              <a:rect b="b" l="l" r="r" t="t"/>
              <a:pathLst>
                <a:path extrusionOk="0" h="760" w="521">
                  <a:moveTo>
                    <a:pt x="0" y="1"/>
                  </a:moveTo>
                  <a:lnTo>
                    <a:pt x="0" y="759"/>
                  </a:lnTo>
                  <a:lnTo>
                    <a:pt x="139" y="759"/>
                  </a:lnTo>
                  <a:cubicBezTo>
                    <a:pt x="347" y="759"/>
                    <a:pt x="520" y="591"/>
                    <a:pt x="520" y="382"/>
                  </a:cubicBezTo>
                  <a:cubicBezTo>
                    <a:pt x="520" y="173"/>
                    <a:pt x="347" y="1"/>
                    <a:pt x="139" y="1"/>
                  </a:cubicBezTo>
                  <a:close/>
                </a:path>
              </a:pathLst>
            </a:custGeom>
            <a:solidFill>
              <a:srgbClr val="AA4D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0"/>
            <p:cNvSpPr/>
            <p:nvPr/>
          </p:nvSpPr>
          <p:spPr>
            <a:xfrm rot="5400157">
              <a:off x="1456760" y="3044120"/>
              <a:ext cx="156542" cy="122864"/>
            </a:xfrm>
            <a:custGeom>
              <a:rect b="b" l="l" r="r" t="t"/>
              <a:pathLst>
                <a:path extrusionOk="0" h="2240" w="2854">
                  <a:moveTo>
                    <a:pt x="2177" y="0"/>
                  </a:moveTo>
                  <a:cubicBezTo>
                    <a:pt x="1816" y="0"/>
                    <a:pt x="1354" y="349"/>
                    <a:pt x="1061" y="534"/>
                  </a:cubicBezTo>
                  <a:cubicBezTo>
                    <a:pt x="506" y="875"/>
                    <a:pt x="0" y="1376"/>
                    <a:pt x="498" y="1967"/>
                  </a:cubicBezTo>
                  <a:cubicBezTo>
                    <a:pt x="660" y="2161"/>
                    <a:pt x="835" y="2240"/>
                    <a:pt x="1011" y="2240"/>
                  </a:cubicBezTo>
                  <a:cubicBezTo>
                    <a:pt x="1486" y="2240"/>
                    <a:pt x="1975" y="1674"/>
                    <a:pt x="2272" y="1292"/>
                  </a:cubicBezTo>
                  <a:cubicBezTo>
                    <a:pt x="2561" y="919"/>
                    <a:pt x="2854" y="569"/>
                    <a:pt x="2508" y="151"/>
                  </a:cubicBezTo>
                  <a:cubicBezTo>
                    <a:pt x="2418" y="43"/>
                    <a:pt x="2304" y="0"/>
                    <a:pt x="2177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0"/>
            <p:cNvSpPr/>
            <p:nvPr/>
          </p:nvSpPr>
          <p:spPr>
            <a:xfrm rot="5400157">
              <a:off x="1491892" y="3063127"/>
              <a:ext cx="86224" cy="67520"/>
            </a:xfrm>
            <a:custGeom>
              <a:rect b="b" l="l" r="r" t="t"/>
              <a:pathLst>
                <a:path extrusionOk="0" h="1231" w="1572">
                  <a:moveTo>
                    <a:pt x="1200" y="0"/>
                  </a:moveTo>
                  <a:cubicBezTo>
                    <a:pt x="1001" y="0"/>
                    <a:pt x="747" y="191"/>
                    <a:pt x="582" y="290"/>
                  </a:cubicBezTo>
                  <a:cubicBezTo>
                    <a:pt x="281" y="482"/>
                    <a:pt x="1" y="756"/>
                    <a:pt x="276" y="1080"/>
                  </a:cubicBezTo>
                  <a:cubicBezTo>
                    <a:pt x="365" y="1187"/>
                    <a:pt x="461" y="1230"/>
                    <a:pt x="558" y="1230"/>
                  </a:cubicBezTo>
                  <a:cubicBezTo>
                    <a:pt x="819" y="1230"/>
                    <a:pt x="1088" y="919"/>
                    <a:pt x="1252" y="712"/>
                  </a:cubicBezTo>
                  <a:cubicBezTo>
                    <a:pt x="1412" y="503"/>
                    <a:pt x="1572" y="312"/>
                    <a:pt x="1381" y="82"/>
                  </a:cubicBezTo>
                  <a:cubicBezTo>
                    <a:pt x="1332" y="23"/>
                    <a:pt x="1269" y="0"/>
                    <a:pt x="1200" y="0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0"/>
            <p:cNvSpPr/>
            <p:nvPr/>
          </p:nvSpPr>
          <p:spPr>
            <a:xfrm rot="5400157">
              <a:off x="1456727" y="3625237"/>
              <a:ext cx="156597" cy="122864"/>
            </a:xfrm>
            <a:custGeom>
              <a:rect b="b" l="l" r="r" t="t"/>
              <a:pathLst>
                <a:path extrusionOk="0" h="2240" w="2855">
                  <a:moveTo>
                    <a:pt x="681" y="0"/>
                  </a:moveTo>
                  <a:cubicBezTo>
                    <a:pt x="555" y="0"/>
                    <a:pt x="441" y="43"/>
                    <a:pt x="351" y="151"/>
                  </a:cubicBezTo>
                  <a:cubicBezTo>
                    <a:pt x="1" y="569"/>
                    <a:pt x="294" y="919"/>
                    <a:pt x="587" y="1292"/>
                  </a:cubicBezTo>
                  <a:cubicBezTo>
                    <a:pt x="881" y="1674"/>
                    <a:pt x="1371" y="2240"/>
                    <a:pt x="1847" y="2240"/>
                  </a:cubicBezTo>
                  <a:cubicBezTo>
                    <a:pt x="2024" y="2240"/>
                    <a:pt x="2199" y="2161"/>
                    <a:pt x="2361" y="1967"/>
                  </a:cubicBezTo>
                  <a:cubicBezTo>
                    <a:pt x="2854" y="1376"/>
                    <a:pt x="2353" y="875"/>
                    <a:pt x="1798" y="534"/>
                  </a:cubicBezTo>
                  <a:cubicBezTo>
                    <a:pt x="1502" y="349"/>
                    <a:pt x="1041" y="0"/>
                    <a:pt x="681" y="0"/>
                  </a:cubicBezTo>
                  <a:close/>
                </a:path>
              </a:pathLst>
            </a:custGeom>
            <a:solidFill>
              <a:srgbClr val="D28C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0"/>
            <p:cNvSpPr/>
            <p:nvPr/>
          </p:nvSpPr>
          <p:spPr>
            <a:xfrm rot="5400157">
              <a:off x="1491996" y="3661659"/>
              <a:ext cx="86005" cy="67520"/>
            </a:xfrm>
            <a:custGeom>
              <a:rect b="b" l="l" r="r" t="t"/>
              <a:pathLst>
                <a:path extrusionOk="0" h="1231" w="1568">
                  <a:moveTo>
                    <a:pt x="373" y="0"/>
                  </a:moveTo>
                  <a:cubicBezTo>
                    <a:pt x="303" y="0"/>
                    <a:pt x="241" y="23"/>
                    <a:pt x="192" y="82"/>
                  </a:cubicBezTo>
                  <a:cubicBezTo>
                    <a:pt x="1" y="312"/>
                    <a:pt x="161" y="503"/>
                    <a:pt x="320" y="712"/>
                  </a:cubicBezTo>
                  <a:cubicBezTo>
                    <a:pt x="482" y="919"/>
                    <a:pt x="752" y="1230"/>
                    <a:pt x="1015" y="1230"/>
                  </a:cubicBezTo>
                  <a:cubicBezTo>
                    <a:pt x="1112" y="1230"/>
                    <a:pt x="1208" y="1187"/>
                    <a:pt x="1297" y="1080"/>
                  </a:cubicBezTo>
                  <a:cubicBezTo>
                    <a:pt x="1568" y="756"/>
                    <a:pt x="1292" y="482"/>
                    <a:pt x="986" y="290"/>
                  </a:cubicBezTo>
                  <a:cubicBezTo>
                    <a:pt x="825" y="191"/>
                    <a:pt x="571" y="0"/>
                    <a:pt x="373" y="0"/>
                  </a:cubicBezTo>
                  <a:close/>
                </a:path>
              </a:pathLst>
            </a:custGeom>
            <a:solidFill>
              <a:srgbClr val="D8A0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" name="Google Shape;694;p50"/>
          <p:cNvGrpSpPr/>
          <p:nvPr/>
        </p:nvGrpSpPr>
        <p:grpSpPr>
          <a:xfrm>
            <a:off x="5512075" y="1722312"/>
            <a:ext cx="3550200" cy="633588"/>
            <a:chOff x="4873250" y="1455987"/>
            <a:chExt cx="3550200" cy="633588"/>
          </a:xfrm>
        </p:grpSpPr>
        <p:sp>
          <p:nvSpPr>
            <p:cNvPr id="695" name="Google Shape;695;p50"/>
            <p:cNvSpPr txBox="1"/>
            <p:nvPr/>
          </p:nvSpPr>
          <p:spPr>
            <a:xfrm>
              <a:off x="5391025" y="1472175"/>
              <a:ext cx="3032400" cy="29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7 Lanes One Way Expressway</a:t>
              </a:r>
              <a:endParaRPr sz="11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696" name="Google Shape;696;p50"/>
            <p:cNvSpPr txBox="1"/>
            <p:nvPr/>
          </p:nvSpPr>
          <p:spPr>
            <a:xfrm>
              <a:off x="5665250" y="1764675"/>
              <a:ext cx="2758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697" name="Google Shape;697;p50"/>
            <p:cNvSpPr txBox="1"/>
            <p:nvPr/>
          </p:nvSpPr>
          <p:spPr>
            <a:xfrm>
              <a:off x="4873250" y="1455987"/>
              <a:ext cx="675600" cy="3249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01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698" name="Google Shape;698;p50"/>
          <p:cNvGrpSpPr/>
          <p:nvPr/>
        </p:nvGrpSpPr>
        <p:grpSpPr>
          <a:xfrm>
            <a:off x="5512075" y="2962174"/>
            <a:ext cx="3550200" cy="633588"/>
            <a:chOff x="4873250" y="2521274"/>
            <a:chExt cx="3550200" cy="633588"/>
          </a:xfrm>
        </p:grpSpPr>
        <p:sp>
          <p:nvSpPr>
            <p:cNvPr id="699" name="Google Shape;699;p50"/>
            <p:cNvSpPr txBox="1"/>
            <p:nvPr/>
          </p:nvSpPr>
          <p:spPr>
            <a:xfrm>
              <a:off x="5665249" y="2537463"/>
              <a:ext cx="2758200" cy="292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Traffic Vehicles</a:t>
              </a:r>
              <a:endParaRPr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700" name="Google Shape;700;p50"/>
            <p:cNvSpPr txBox="1"/>
            <p:nvPr/>
          </p:nvSpPr>
          <p:spPr>
            <a:xfrm>
              <a:off x="5665250" y="2829963"/>
              <a:ext cx="2758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701" name="Google Shape;701;p50"/>
            <p:cNvSpPr txBox="1"/>
            <p:nvPr/>
          </p:nvSpPr>
          <p:spPr>
            <a:xfrm>
              <a:off x="4873250" y="2521274"/>
              <a:ext cx="675600" cy="3249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02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702" name="Google Shape;702;p50"/>
          <p:cNvGrpSpPr/>
          <p:nvPr/>
        </p:nvGrpSpPr>
        <p:grpSpPr>
          <a:xfrm>
            <a:off x="3693191" y="3681769"/>
            <a:ext cx="1757555" cy="1233443"/>
            <a:chOff x="5173120" y="1048631"/>
            <a:chExt cx="5158658" cy="3620319"/>
          </a:xfrm>
        </p:grpSpPr>
        <p:sp>
          <p:nvSpPr>
            <p:cNvPr id="703" name="Google Shape;703;p50"/>
            <p:cNvSpPr/>
            <p:nvPr/>
          </p:nvSpPr>
          <p:spPr>
            <a:xfrm>
              <a:off x="9396814" y="3751250"/>
              <a:ext cx="661200" cy="917700"/>
            </a:xfrm>
            <a:prstGeom prst="roundRect">
              <a:avLst>
                <a:gd fmla="val 16667" name="adj"/>
              </a:avLst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04" name="Google Shape;704;p50"/>
            <p:cNvGrpSpPr/>
            <p:nvPr/>
          </p:nvGrpSpPr>
          <p:grpSpPr>
            <a:xfrm>
              <a:off x="5173120" y="1048631"/>
              <a:ext cx="5158658" cy="3620319"/>
              <a:chOff x="5173120" y="1048631"/>
              <a:chExt cx="5158658" cy="3620319"/>
            </a:xfrm>
          </p:grpSpPr>
          <p:sp>
            <p:nvSpPr>
              <p:cNvPr id="705" name="Google Shape;705;p50"/>
              <p:cNvSpPr/>
              <p:nvPr/>
            </p:nvSpPr>
            <p:spPr>
              <a:xfrm>
                <a:off x="5467950" y="3751250"/>
                <a:ext cx="661200" cy="917700"/>
              </a:xfrm>
              <a:prstGeom prst="roundRect">
                <a:avLst>
                  <a:gd fmla="val 16667" name="adj"/>
                </a:avLst>
              </a:pr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06" name="Google Shape;706;p50"/>
              <p:cNvGrpSpPr/>
              <p:nvPr/>
            </p:nvGrpSpPr>
            <p:grpSpPr>
              <a:xfrm>
                <a:off x="5173120" y="1048631"/>
                <a:ext cx="5158658" cy="3231941"/>
                <a:chOff x="5593100" y="1024150"/>
                <a:chExt cx="594425" cy="372425"/>
              </a:xfrm>
            </p:grpSpPr>
            <p:sp>
              <p:nvSpPr>
                <p:cNvPr id="707" name="Google Shape;707;p50"/>
                <p:cNvSpPr/>
                <p:nvPr/>
              </p:nvSpPr>
              <p:spPr>
                <a:xfrm>
                  <a:off x="5593100" y="1117900"/>
                  <a:ext cx="67550" cy="46900"/>
                </a:xfrm>
                <a:custGeom>
                  <a:rect b="b" l="l" r="r" t="t"/>
                  <a:pathLst>
                    <a:path extrusionOk="0" h="1876" w="2702">
                      <a:moveTo>
                        <a:pt x="1990" y="1"/>
                      </a:moveTo>
                      <a:cubicBezTo>
                        <a:pt x="1439" y="1"/>
                        <a:pt x="588" y="211"/>
                        <a:pt x="340" y="513"/>
                      </a:cubicBezTo>
                      <a:cubicBezTo>
                        <a:pt x="0" y="926"/>
                        <a:pt x="437" y="1583"/>
                        <a:pt x="705" y="1707"/>
                      </a:cubicBezTo>
                      <a:cubicBezTo>
                        <a:pt x="974" y="1827"/>
                        <a:pt x="1923" y="1875"/>
                        <a:pt x="1923" y="1875"/>
                      </a:cubicBezTo>
                      <a:lnTo>
                        <a:pt x="2701" y="1121"/>
                      </a:lnTo>
                      <a:cubicBezTo>
                        <a:pt x="2701" y="1121"/>
                        <a:pt x="2656" y="299"/>
                        <a:pt x="2436" y="97"/>
                      </a:cubicBezTo>
                      <a:cubicBezTo>
                        <a:pt x="2362" y="31"/>
                        <a:pt x="2198" y="1"/>
                        <a:pt x="1990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50"/>
                <p:cNvSpPr/>
                <p:nvPr/>
              </p:nvSpPr>
              <p:spPr>
                <a:xfrm>
                  <a:off x="5641175" y="1145925"/>
                  <a:ext cx="35275" cy="26175"/>
                </a:xfrm>
                <a:custGeom>
                  <a:rect b="b" l="l" r="r" t="t"/>
                  <a:pathLst>
                    <a:path extrusionOk="0" h="1047" w="1411">
                      <a:moveTo>
                        <a:pt x="778" y="0"/>
                      </a:moveTo>
                      <a:lnTo>
                        <a:pt x="0" y="754"/>
                      </a:lnTo>
                      <a:lnTo>
                        <a:pt x="1291" y="1047"/>
                      </a:lnTo>
                      <a:lnTo>
                        <a:pt x="1410" y="145"/>
                      </a:lnTo>
                      <a:cubicBezTo>
                        <a:pt x="1339" y="145"/>
                        <a:pt x="778" y="0"/>
                        <a:pt x="77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50"/>
                <p:cNvSpPr/>
                <p:nvPr/>
              </p:nvSpPr>
              <p:spPr>
                <a:xfrm>
                  <a:off x="5600675" y="1117900"/>
                  <a:ext cx="59975" cy="35975"/>
                </a:xfrm>
                <a:custGeom>
                  <a:rect b="b" l="l" r="r" t="t"/>
                  <a:pathLst>
                    <a:path extrusionOk="0" h="1439" w="2399">
                      <a:moveTo>
                        <a:pt x="1687" y="1"/>
                      </a:moveTo>
                      <a:cubicBezTo>
                        <a:pt x="1136" y="1"/>
                        <a:pt x="285" y="211"/>
                        <a:pt x="37" y="513"/>
                      </a:cubicBezTo>
                      <a:cubicBezTo>
                        <a:pt x="24" y="526"/>
                        <a:pt x="13" y="543"/>
                        <a:pt x="0" y="561"/>
                      </a:cubicBezTo>
                      <a:cubicBezTo>
                        <a:pt x="72" y="709"/>
                        <a:pt x="203" y="846"/>
                        <a:pt x="372" y="950"/>
                      </a:cubicBezTo>
                      <a:cubicBezTo>
                        <a:pt x="612" y="1094"/>
                        <a:pt x="891" y="1163"/>
                        <a:pt x="1163" y="1228"/>
                      </a:cubicBezTo>
                      <a:cubicBezTo>
                        <a:pt x="1404" y="1287"/>
                        <a:pt x="1647" y="1345"/>
                        <a:pt x="1889" y="1404"/>
                      </a:cubicBezTo>
                      <a:cubicBezTo>
                        <a:pt x="1947" y="1418"/>
                        <a:pt x="2009" y="1431"/>
                        <a:pt x="2071" y="1438"/>
                      </a:cubicBezTo>
                      <a:lnTo>
                        <a:pt x="2398" y="1121"/>
                      </a:lnTo>
                      <a:cubicBezTo>
                        <a:pt x="2398" y="1121"/>
                        <a:pt x="2353" y="299"/>
                        <a:pt x="2133" y="97"/>
                      </a:cubicBezTo>
                      <a:cubicBezTo>
                        <a:pt x="2059" y="31"/>
                        <a:pt x="1895" y="1"/>
                        <a:pt x="1687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50"/>
                <p:cNvSpPr/>
                <p:nvPr/>
              </p:nvSpPr>
              <p:spPr>
                <a:xfrm>
                  <a:off x="5599875" y="1146950"/>
                  <a:ext cx="28775" cy="13450"/>
                </a:xfrm>
                <a:custGeom>
                  <a:rect b="b" l="l" r="r" t="t"/>
                  <a:pathLst>
                    <a:path extrusionOk="0" h="538" w="1151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94" y="248"/>
                        <a:pt x="280" y="466"/>
                        <a:pt x="424" y="537"/>
                      </a:cubicBezTo>
                      <a:cubicBezTo>
                        <a:pt x="620" y="493"/>
                        <a:pt x="817" y="448"/>
                        <a:pt x="1012" y="404"/>
                      </a:cubicBezTo>
                      <a:cubicBezTo>
                        <a:pt x="1054" y="393"/>
                        <a:pt x="1098" y="383"/>
                        <a:pt x="1122" y="348"/>
                      </a:cubicBezTo>
                      <a:cubicBezTo>
                        <a:pt x="1150" y="314"/>
                        <a:pt x="1133" y="242"/>
                        <a:pt x="1092" y="231"/>
                      </a:cubicBezTo>
                      <a:cubicBezTo>
                        <a:pt x="734" y="135"/>
                        <a:pt x="369" y="59"/>
                        <a:pt x="1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50"/>
                <p:cNvSpPr/>
                <p:nvPr/>
              </p:nvSpPr>
              <p:spPr>
                <a:xfrm>
                  <a:off x="6119975" y="1117900"/>
                  <a:ext cx="67550" cy="46900"/>
                </a:xfrm>
                <a:custGeom>
                  <a:rect b="b" l="l" r="r" t="t"/>
                  <a:pathLst>
                    <a:path extrusionOk="0" h="1876" w="2702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778" y="1875"/>
                      </a:lnTo>
                      <a:cubicBezTo>
                        <a:pt x="778" y="1875"/>
                        <a:pt x="1728" y="1827"/>
                        <a:pt x="1996" y="1707"/>
                      </a:cubicBezTo>
                      <a:cubicBezTo>
                        <a:pt x="2265" y="1583"/>
                        <a:pt x="2701" y="9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50"/>
                <p:cNvSpPr/>
                <p:nvPr/>
              </p:nvSpPr>
              <p:spPr>
                <a:xfrm>
                  <a:off x="6104150" y="1145925"/>
                  <a:ext cx="35300" cy="26175"/>
                </a:xfrm>
                <a:custGeom>
                  <a:rect b="b" l="l" r="r" t="t"/>
                  <a:pathLst>
                    <a:path extrusionOk="0" h="1047" w="1412">
                      <a:moveTo>
                        <a:pt x="634" y="0"/>
                      </a:moveTo>
                      <a:cubicBezTo>
                        <a:pt x="634" y="0"/>
                        <a:pt x="73" y="145"/>
                        <a:pt x="0" y="145"/>
                      </a:cubicBezTo>
                      <a:lnTo>
                        <a:pt x="121" y="1047"/>
                      </a:lnTo>
                      <a:lnTo>
                        <a:pt x="1411" y="754"/>
                      </a:lnTo>
                      <a:lnTo>
                        <a:pt x="634" y="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50"/>
                <p:cNvSpPr/>
                <p:nvPr/>
              </p:nvSpPr>
              <p:spPr>
                <a:xfrm>
                  <a:off x="6119975" y="1117900"/>
                  <a:ext cx="59975" cy="35975"/>
                </a:xfrm>
                <a:custGeom>
                  <a:rect b="b" l="l" r="r" t="t"/>
                  <a:pathLst>
                    <a:path extrusionOk="0" h="1439" w="2399">
                      <a:moveTo>
                        <a:pt x="714" y="1"/>
                      </a:moveTo>
                      <a:cubicBezTo>
                        <a:pt x="507" y="1"/>
                        <a:pt x="342" y="31"/>
                        <a:pt x="269" y="97"/>
                      </a:cubicBezTo>
                      <a:cubicBezTo>
                        <a:pt x="48" y="299"/>
                        <a:pt x="1" y="1121"/>
                        <a:pt x="1" y="1121"/>
                      </a:cubicBezTo>
                      <a:lnTo>
                        <a:pt x="331" y="1438"/>
                      </a:lnTo>
                      <a:cubicBezTo>
                        <a:pt x="389" y="1431"/>
                        <a:pt x="451" y="1418"/>
                        <a:pt x="510" y="1404"/>
                      </a:cubicBezTo>
                      <a:cubicBezTo>
                        <a:pt x="754" y="1345"/>
                        <a:pt x="995" y="1287"/>
                        <a:pt x="1236" y="1228"/>
                      </a:cubicBezTo>
                      <a:cubicBezTo>
                        <a:pt x="1511" y="1163"/>
                        <a:pt x="1786" y="1094"/>
                        <a:pt x="2027" y="950"/>
                      </a:cubicBezTo>
                      <a:cubicBezTo>
                        <a:pt x="2195" y="846"/>
                        <a:pt x="2327" y="709"/>
                        <a:pt x="2398" y="561"/>
                      </a:cubicBezTo>
                      <a:cubicBezTo>
                        <a:pt x="2388" y="543"/>
                        <a:pt x="2374" y="526"/>
                        <a:pt x="2360" y="513"/>
                      </a:cubicBezTo>
                      <a:cubicBezTo>
                        <a:pt x="2113" y="211"/>
                        <a:pt x="1264" y="1"/>
                        <a:pt x="714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" name="Google Shape;714;p50"/>
                <p:cNvSpPr/>
                <p:nvPr/>
              </p:nvSpPr>
              <p:spPr>
                <a:xfrm>
                  <a:off x="6152050" y="1146950"/>
                  <a:ext cx="28675" cy="13450"/>
                </a:xfrm>
                <a:custGeom>
                  <a:rect b="b" l="l" r="r" t="t"/>
                  <a:pathLst>
                    <a:path extrusionOk="0" h="538" w="1147">
                      <a:moveTo>
                        <a:pt x="1147" y="1"/>
                      </a:moveTo>
                      <a:cubicBezTo>
                        <a:pt x="778" y="59"/>
                        <a:pt x="417" y="135"/>
                        <a:pt x="56" y="231"/>
                      </a:cubicBezTo>
                      <a:cubicBezTo>
                        <a:pt x="15" y="242"/>
                        <a:pt x="1" y="314"/>
                        <a:pt x="25" y="348"/>
                      </a:cubicBezTo>
                      <a:cubicBezTo>
                        <a:pt x="49" y="383"/>
                        <a:pt x="97" y="393"/>
                        <a:pt x="139" y="404"/>
                      </a:cubicBezTo>
                      <a:cubicBezTo>
                        <a:pt x="334" y="448"/>
                        <a:pt x="527" y="493"/>
                        <a:pt x="723" y="537"/>
                      </a:cubicBezTo>
                      <a:lnTo>
                        <a:pt x="726" y="537"/>
                      </a:lnTo>
                      <a:cubicBezTo>
                        <a:pt x="868" y="466"/>
                        <a:pt x="1053" y="248"/>
                        <a:pt x="1147" y="1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" name="Google Shape;715;p50"/>
                <p:cNvSpPr/>
                <p:nvPr/>
              </p:nvSpPr>
              <p:spPr>
                <a:xfrm>
                  <a:off x="5759350" y="1351050"/>
                  <a:ext cx="263375" cy="45525"/>
                </a:xfrm>
                <a:custGeom>
                  <a:rect b="b" l="l" r="r" t="t"/>
                  <a:pathLst>
                    <a:path extrusionOk="0" h="1821" w="10535">
                      <a:moveTo>
                        <a:pt x="7800" y="1"/>
                      </a:moveTo>
                      <a:cubicBezTo>
                        <a:pt x="7800" y="1"/>
                        <a:pt x="6052" y="35"/>
                        <a:pt x="5839" y="35"/>
                      </a:cubicBezTo>
                      <a:cubicBezTo>
                        <a:pt x="5621" y="35"/>
                        <a:pt x="2306" y="500"/>
                        <a:pt x="2306" y="500"/>
                      </a:cubicBezTo>
                      <a:lnTo>
                        <a:pt x="664" y="1033"/>
                      </a:lnTo>
                      <a:lnTo>
                        <a:pt x="0" y="1463"/>
                      </a:lnTo>
                      <a:lnTo>
                        <a:pt x="699" y="1821"/>
                      </a:lnTo>
                      <a:lnTo>
                        <a:pt x="9189" y="1821"/>
                      </a:lnTo>
                      <a:lnTo>
                        <a:pt x="10534" y="1463"/>
                      </a:lnTo>
                      <a:cubicBezTo>
                        <a:pt x="10534" y="1463"/>
                        <a:pt x="10332" y="465"/>
                        <a:pt x="10225" y="427"/>
                      </a:cubicBezTo>
                      <a:cubicBezTo>
                        <a:pt x="10118" y="393"/>
                        <a:pt x="7800" y="1"/>
                        <a:pt x="7800" y="1"/>
                      </a:cubicBezTo>
                      <a:close/>
                    </a:path>
                  </a:pathLst>
                </a:custGeom>
                <a:solidFill>
                  <a:srgbClr val="38354C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" name="Google Shape;716;p50"/>
                <p:cNvSpPr/>
                <p:nvPr/>
              </p:nvSpPr>
              <p:spPr>
                <a:xfrm>
                  <a:off x="5618975" y="1024150"/>
                  <a:ext cx="544025" cy="363500"/>
                </a:xfrm>
                <a:custGeom>
                  <a:rect b="b" l="l" r="r" t="t"/>
                  <a:pathLst>
                    <a:path extrusionOk="0" h="14540" w="21761">
                      <a:moveTo>
                        <a:pt x="10986" y="1510"/>
                      </a:moveTo>
                      <a:cubicBezTo>
                        <a:pt x="11465" y="1510"/>
                        <a:pt x="12665" y="1538"/>
                        <a:pt x="14291" y="1789"/>
                      </a:cubicBezTo>
                      <a:cubicBezTo>
                        <a:pt x="14409" y="1807"/>
                        <a:pt x="14515" y="1872"/>
                        <a:pt x="14588" y="1964"/>
                      </a:cubicBezTo>
                      <a:cubicBezTo>
                        <a:pt x="14746" y="2161"/>
                        <a:pt x="15018" y="2529"/>
                        <a:pt x="15176" y="2869"/>
                      </a:cubicBezTo>
                      <a:cubicBezTo>
                        <a:pt x="15414" y="3368"/>
                        <a:pt x="15953" y="4160"/>
                        <a:pt x="15163" y="4160"/>
                      </a:cubicBezTo>
                      <a:lnTo>
                        <a:pt x="6630" y="4160"/>
                      </a:lnTo>
                      <a:cubicBezTo>
                        <a:pt x="5839" y="4160"/>
                        <a:pt x="6379" y="3368"/>
                        <a:pt x="6617" y="2869"/>
                      </a:cubicBezTo>
                      <a:cubicBezTo>
                        <a:pt x="6778" y="2529"/>
                        <a:pt x="7050" y="2161"/>
                        <a:pt x="7205" y="1964"/>
                      </a:cubicBezTo>
                      <a:cubicBezTo>
                        <a:pt x="7277" y="1872"/>
                        <a:pt x="7384" y="1807"/>
                        <a:pt x="7500" y="1789"/>
                      </a:cubicBezTo>
                      <a:cubicBezTo>
                        <a:pt x="9127" y="1538"/>
                        <a:pt x="10327" y="1510"/>
                        <a:pt x="10806" y="1510"/>
                      </a:cubicBezTo>
                      <a:cubicBezTo>
                        <a:pt x="10840" y="1510"/>
                        <a:pt x="10870" y="1510"/>
                        <a:pt x="10896" y="1510"/>
                      </a:cubicBezTo>
                      <a:cubicBezTo>
                        <a:pt x="10923" y="1510"/>
                        <a:pt x="10953" y="1510"/>
                        <a:pt x="10986" y="1510"/>
                      </a:cubicBezTo>
                      <a:close/>
                      <a:moveTo>
                        <a:pt x="10821" y="1"/>
                      </a:moveTo>
                      <a:cubicBezTo>
                        <a:pt x="9911" y="1"/>
                        <a:pt x="9001" y="46"/>
                        <a:pt x="8096" y="135"/>
                      </a:cubicBezTo>
                      <a:cubicBezTo>
                        <a:pt x="6651" y="276"/>
                        <a:pt x="5079" y="447"/>
                        <a:pt x="4662" y="554"/>
                      </a:cubicBezTo>
                      <a:cubicBezTo>
                        <a:pt x="3568" y="840"/>
                        <a:pt x="1762" y="5835"/>
                        <a:pt x="1762" y="5835"/>
                      </a:cubicBezTo>
                      <a:lnTo>
                        <a:pt x="1026" y="6313"/>
                      </a:lnTo>
                      <a:cubicBezTo>
                        <a:pt x="778" y="6475"/>
                        <a:pt x="585" y="6702"/>
                        <a:pt x="465" y="6970"/>
                      </a:cubicBezTo>
                      <a:cubicBezTo>
                        <a:pt x="300" y="7335"/>
                        <a:pt x="97" y="7851"/>
                        <a:pt x="97" y="8164"/>
                      </a:cubicBezTo>
                      <a:cubicBezTo>
                        <a:pt x="97" y="8687"/>
                        <a:pt x="1" y="11208"/>
                        <a:pt x="190" y="12636"/>
                      </a:cubicBezTo>
                      <a:cubicBezTo>
                        <a:pt x="290" y="13379"/>
                        <a:pt x="441" y="13865"/>
                        <a:pt x="561" y="14157"/>
                      </a:cubicBezTo>
                      <a:cubicBezTo>
                        <a:pt x="658" y="14387"/>
                        <a:pt x="882" y="14539"/>
                        <a:pt x="1129" y="14539"/>
                      </a:cubicBezTo>
                      <a:lnTo>
                        <a:pt x="5615" y="14539"/>
                      </a:lnTo>
                      <a:lnTo>
                        <a:pt x="6613" y="14301"/>
                      </a:lnTo>
                      <a:lnTo>
                        <a:pt x="15148" y="14301"/>
                      </a:lnTo>
                      <a:lnTo>
                        <a:pt x="16149" y="14539"/>
                      </a:lnTo>
                      <a:lnTo>
                        <a:pt x="20633" y="14539"/>
                      </a:lnTo>
                      <a:cubicBezTo>
                        <a:pt x="20880" y="14539"/>
                        <a:pt x="21103" y="14387"/>
                        <a:pt x="21200" y="14157"/>
                      </a:cubicBezTo>
                      <a:cubicBezTo>
                        <a:pt x="21320" y="13865"/>
                        <a:pt x="21471" y="13379"/>
                        <a:pt x="21571" y="12636"/>
                      </a:cubicBezTo>
                      <a:cubicBezTo>
                        <a:pt x="21760" y="11208"/>
                        <a:pt x="21665" y="8687"/>
                        <a:pt x="21665" y="8164"/>
                      </a:cubicBezTo>
                      <a:cubicBezTo>
                        <a:pt x="21665" y="7851"/>
                        <a:pt x="21462" y="7335"/>
                        <a:pt x="21300" y="6970"/>
                      </a:cubicBezTo>
                      <a:cubicBezTo>
                        <a:pt x="21179" y="6702"/>
                        <a:pt x="20984" y="6475"/>
                        <a:pt x="20739" y="6313"/>
                      </a:cubicBezTo>
                      <a:lnTo>
                        <a:pt x="20003" y="5835"/>
                      </a:lnTo>
                      <a:cubicBezTo>
                        <a:pt x="20003" y="5835"/>
                        <a:pt x="18193" y="840"/>
                        <a:pt x="17099" y="554"/>
                      </a:cubicBezTo>
                      <a:cubicBezTo>
                        <a:pt x="16673" y="444"/>
                        <a:pt x="14935" y="265"/>
                        <a:pt x="13387" y="120"/>
                      </a:cubicBezTo>
                      <a:cubicBezTo>
                        <a:pt x="12533" y="40"/>
                        <a:pt x="11677" y="1"/>
                        <a:pt x="10821" y="1"/>
                      </a:cubicBezTo>
                      <a:close/>
                    </a:path>
                  </a:pathLst>
                </a:custGeom>
                <a:solidFill>
                  <a:srgbClr val="E83D3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" name="Google Shape;717;p50"/>
                <p:cNvSpPr/>
                <p:nvPr/>
              </p:nvSpPr>
              <p:spPr>
                <a:xfrm>
                  <a:off x="5684950" y="1155725"/>
                  <a:ext cx="413900" cy="73100"/>
                </a:xfrm>
                <a:custGeom>
                  <a:rect b="b" l="l" r="r" t="t"/>
                  <a:pathLst>
                    <a:path extrusionOk="0" h="2924" w="16556">
                      <a:moveTo>
                        <a:pt x="0" y="1"/>
                      </a:moveTo>
                      <a:cubicBezTo>
                        <a:pt x="1" y="1"/>
                        <a:pt x="1050" y="999"/>
                        <a:pt x="1762" y="1666"/>
                      </a:cubicBezTo>
                      <a:cubicBezTo>
                        <a:pt x="2474" y="2330"/>
                        <a:pt x="3141" y="2852"/>
                        <a:pt x="5140" y="2901"/>
                      </a:cubicBezTo>
                      <a:cubicBezTo>
                        <a:pt x="5807" y="2918"/>
                        <a:pt x="6384" y="2924"/>
                        <a:pt x="6857" y="2924"/>
                      </a:cubicBezTo>
                      <a:cubicBezTo>
                        <a:pt x="7635" y="2924"/>
                        <a:pt x="8130" y="2909"/>
                        <a:pt x="8278" y="2905"/>
                      </a:cubicBezTo>
                      <a:cubicBezTo>
                        <a:pt x="8425" y="2909"/>
                        <a:pt x="8920" y="2924"/>
                        <a:pt x="9698" y="2924"/>
                      </a:cubicBezTo>
                      <a:cubicBezTo>
                        <a:pt x="10171" y="2924"/>
                        <a:pt x="10748" y="2918"/>
                        <a:pt x="11415" y="2901"/>
                      </a:cubicBezTo>
                      <a:cubicBezTo>
                        <a:pt x="13414" y="2852"/>
                        <a:pt x="14082" y="2330"/>
                        <a:pt x="14794" y="1666"/>
                      </a:cubicBezTo>
                      <a:cubicBezTo>
                        <a:pt x="15506" y="999"/>
                        <a:pt x="16555" y="1"/>
                        <a:pt x="16555" y="1"/>
                      </a:cubicBezTo>
                      <a:lnTo>
                        <a:pt x="16555" y="1"/>
                      </a:lnTo>
                      <a:lnTo>
                        <a:pt x="8278" y="49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" name="Google Shape;718;p50"/>
                <p:cNvSpPr/>
                <p:nvPr/>
              </p:nvSpPr>
              <p:spPr>
                <a:xfrm>
                  <a:off x="5854225" y="1061900"/>
                  <a:ext cx="74925" cy="19450"/>
                </a:xfrm>
                <a:custGeom>
                  <a:rect b="b" l="l" r="r" t="t"/>
                  <a:pathLst>
                    <a:path extrusionOk="0" h="778" w="2997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" name="Google Shape;719;p50"/>
                <p:cNvSpPr/>
                <p:nvPr/>
              </p:nvSpPr>
              <p:spPr>
                <a:xfrm>
                  <a:off x="5764775" y="1090625"/>
                  <a:ext cx="58575" cy="43875"/>
                </a:xfrm>
                <a:custGeom>
                  <a:rect b="b" l="l" r="r" t="t"/>
                  <a:pathLst>
                    <a:path extrusionOk="0" h="1755" w="2343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154" y="1755"/>
                        <a:pt x="2343" y="1511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" name="Google Shape;720;p50"/>
                <p:cNvSpPr/>
                <p:nvPr/>
              </p:nvSpPr>
              <p:spPr>
                <a:xfrm>
                  <a:off x="5750050" y="1142075"/>
                  <a:ext cx="87000" cy="11175"/>
                </a:xfrm>
                <a:custGeom>
                  <a:rect b="b" l="l" r="r" t="t"/>
                  <a:pathLst>
                    <a:path extrusionOk="0" h="447" w="348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" name="Google Shape;721;p50"/>
                <p:cNvSpPr/>
                <p:nvPr/>
              </p:nvSpPr>
              <p:spPr>
                <a:xfrm>
                  <a:off x="5964800" y="1090625"/>
                  <a:ext cx="58625" cy="43875"/>
                </a:xfrm>
                <a:custGeom>
                  <a:rect b="b" l="l" r="r" t="t"/>
                  <a:pathLst>
                    <a:path extrusionOk="0" h="1755" w="2345">
                      <a:moveTo>
                        <a:pt x="731" y="0"/>
                      </a:moveTo>
                      <a:cubicBezTo>
                        <a:pt x="558" y="0"/>
                        <a:pt x="407" y="114"/>
                        <a:pt x="359" y="283"/>
                      </a:cubicBezTo>
                      <a:lnTo>
                        <a:pt x="74" y="1256"/>
                      </a:lnTo>
                      <a:cubicBezTo>
                        <a:pt x="1" y="1507"/>
                        <a:pt x="187" y="1755"/>
                        <a:pt x="445" y="1755"/>
                      </a:cubicBezTo>
                      <a:lnTo>
                        <a:pt x="1900" y="1755"/>
                      </a:lnTo>
                      <a:cubicBezTo>
                        <a:pt x="2158" y="1755"/>
                        <a:pt x="2344" y="1511"/>
                        <a:pt x="2275" y="1263"/>
                      </a:cubicBezTo>
                      <a:lnTo>
                        <a:pt x="2003" y="286"/>
                      </a:lnTo>
                      <a:cubicBezTo>
                        <a:pt x="1955" y="118"/>
                        <a:pt x="1804" y="0"/>
                        <a:pt x="162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" name="Google Shape;722;p50"/>
                <p:cNvSpPr/>
                <p:nvPr/>
              </p:nvSpPr>
              <p:spPr>
                <a:xfrm>
                  <a:off x="5950125" y="1142075"/>
                  <a:ext cx="86950" cy="11175"/>
                </a:xfrm>
                <a:custGeom>
                  <a:rect b="b" l="l" r="r" t="t"/>
                  <a:pathLst>
                    <a:path extrusionOk="0" h="447" w="3478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3478" y="447"/>
                      </a:lnTo>
                      <a:lnTo>
                        <a:pt x="3244" y="55"/>
                      </a:lnTo>
                      <a:cubicBezTo>
                        <a:pt x="3224" y="21"/>
                        <a:pt x="3186" y="0"/>
                        <a:pt x="3148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" name="Google Shape;723;p50"/>
                <p:cNvSpPr/>
                <p:nvPr/>
              </p:nvSpPr>
              <p:spPr>
                <a:xfrm>
                  <a:off x="5767525" y="1306600"/>
                  <a:ext cx="255625" cy="43275"/>
                </a:xfrm>
                <a:custGeom>
                  <a:rect b="b" l="l" r="r" t="t"/>
                  <a:pathLst>
                    <a:path extrusionOk="0" h="1731" w="10225">
                      <a:moveTo>
                        <a:pt x="406" y="0"/>
                      </a:moveTo>
                      <a:cubicBezTo>
                        <a:pt x="141" y="0"/>
                        <a:pt x="0" y="313"/>
                        <a:pt x="179" y="509"/>
                      </a:cubicBezTo>
                      <a:lnTo>
                        <a:pt x="1187" y="1627"/>
                      </a:lnTo>
                      <a:cubicBezTo>
                        <a:pt x="1242" y="1693"/>
                        <a:pt x="1325" y="1730"/>
                        <a:pt x="1414" y="1730"/>
                      </a:cubicBezTo>
                      <a:lnTo>
                        <a:pt x="8876" y="1730"/>
                      </a:lnTo>
                      <a:cubicBezTo>
                        <a:pt x="8969" y="1730"/>
                        <a:pt x="9051" y="1689"/>
                        <a:pt x="9110" y="1620"/>
                      </a:cubicBezTo>
                      <a:lnTo>
                        <a:pt x="10056" y="502"/>
                      </a:lnTo>
                      <a:cubicBezTo>
                        <a:pt x="10225" y="303"/>
                        <a:pt x="10083" y="0"/>
                        <a:pt x="9822" y="0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" name="Google Shape;724;p50"/>
                <p:cNvSpPr/>
                <p:nvPr/>
              </p:nvSpPr>
              <p:spPr>
                <a:xfrm>
                  <a:off x="5810175" y="1279850"/>
                  <a:ext cx="157675" cy="38375"/>
                </a:xfrm>
                <a:custGeom>
                  <a:rect b="b" l="l" r="r" t="t"/>
                  <a:pathLst>
                    <a:path extrusionOk="0" h="1535" w="6307">
                      <a:moveTo>
                        <a:pt x="38" y="0"/>
                      </a:moveTo>
                      <a:cubicBezTo>
                        <a:pt x="17" y="0"/>
                        <a:pt x="1" y="18"/>
                        <a:pt x="1" y="38"/>
                      </a:cubicBezTo>
                      <a:lnTo>
                        <a:pt x="1" y="1493"/>
                      </a:lnTo>
                      <a:cubicBezTo>
                        <a:pt x="1" y="1514"/>
                        <a:pt x="17" y="1535"/>
                        <a:pt x="38" y="1535"/>
                      </a:cubicBezTo>
                      <a:lnTo>
                        <a:pt x="6265" y="1535"/>
                      </a:lnTo>
                      <a:cubicBezTo>
                        <a:pt x="6289" y="1535"/>
                        <a:pt x="6307" y="1514"/>
                        <a:pt x="6307" y="1493"/>
                      </a:cubicBezTo>
                      <a:lnTo>
                        <a:pt x="6307" y="38"/>
                      </a:lnTo>
                      <a:cubicBezTo>
                        <a:pt x="6307" y="18"/>
                        <a:pt x="6289" y="0"/>
                        <a:pt x="6265" y="0"/>
                      </a:cubicBezTo>
                      <a:close/>
                    </a:path>
                  </a:pathLst>
                </a:custGeom>
                <a:solidFill>
                  <a:srgbClr val="F4D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50"/>
                <p:cNvSpPr/>
                <p:nvPr/>
              </p:nvSpPr>
              <p:spPr>
                <a:xfrm>
                  <a:off x="5865125" y="1237625"/>
                  <a:ext cx="47775" cy="34325"/>
                </a:xfrm>
                <a:custGeom>
                  <a:rect b="b" l="l" r="r" t="t"/>
                  <a:pathLst>
                    <a:path extrusionOk="0" h="1373" w="1911">
                      <a:moveTo>
                        <a:pt x="954" y="0"/>
                      </a:moveTo>
                      <a:cubicBezTo>
                        <a:pt x="428" y="0"/>
                        <a:pt x="1" y="306"/>
                        <a:pt x="1" y="685"/>
                      </a:cubicBezTo>
                      <a:cubicBezTo>
                        <a:pt x="1" y="1063"/>
                        <a:pt x="428" y="1372"/>
                        <a:pt x="954" y="1372"/>
                      </a:cubicBezTo>
                      <a:cubicBezTo>
                        <a:pt x="1480" y="1372"/>
                        <a:pt x="1911" y="1063"/>
                        <a:pt x="1911" y="685"/>
                      </a:cubicBezTo>
                      <a:cubicBezTo>
                        <a:pt x="1911" y="306"/>
                        <a:pt x="1480" y="0"/>
                        <a:pt x="954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50"/>
                <p:cNvSpPr/>
                <p:nvPr/>
              </p:nvSpPr>
              <p:spPr>
                <a:xfrm>
                  <a:off x="5787125" y="1063350"/>
                  <a:ext cx="208500" cy="64800"/>
                </a:xfrm>
                <a:custGeom>
                  <a:rect b="b" l="l" r="r" t="t"/>
                  <a:pathLst>
                    <a:path extrusionOk="0" h="2592" w="8340">
                      <a:moveTo>
                        <a:pt x="2684" y="1"/>
                      </a:moveTo>
                      <a:cubicBezTo>
                        <a:pt x="2151" y="42"/>
                        <a:pt x="1507" y="107"/>
                        <a:pt x="774" y="221"/>
                      </a:cubicBezTo>
                      <a:cubicBezTo>
                        <a:pt x="658" y="239"/>
                        <a:pt x="551" y="304"/>
                        <a:pt x="479" y="396"/>
                      </a:cubicBezTo>
                      <a:cubicBezTo>
                        <a:pt x="355" y="555"/>
                        <a:pt x="159" y="820"/>
                        <a:pt x="1" y="1091"/>
                      </a:cubicBezTo>
                      <a:lnTo>
                        <a:pt x="733" y="1091"/>
                      </a:lnTo>
                      <a:cubicBezTo>
                        <a:pt x="909" y="1091"/>
                        <a:pt x="1060" y="1209"/>
                        <a:pt x="1109" y="1377"/>
                      </a:cubicBezTo>
                      <a:lnTo>
                        <a:pt x="1380" y="2354"/>
                      </a:lnTo>
                      <a:cubicBezTo>
                        <a:pt x="1401" y="2436"/>
                        <a:pt x="1398" y="2519"/>
                        <a:pt x="1370" y="2592"/>
                      </a:cubicBezTo>
                      <a:lnTo>
                        <a:pt x="2942" y="2592"/>
                      </a:lnTo>
                      <a:lnTo>
                        <a:pt x="4486" y="720"/>
                      </a:lnTo>
                      <a:lnTo>
                        <a:pt x="2719" y="720"/>
                      </a:lnTo>
                      <a:cubicBezTo>
                        <a:pt x="2698" y="720"/>
                        <a:pt x="2684" y="706"/>
                        <a:pt x="2684" y="689"/>
                      </a:cubicBezTo>
                      <a:lnTo>
                        <a:pt x="2684" y="1"/>
                      </a:lnTo>
                      <a:close/>
                      <a:moveTo>
                        <a:pt x="5680" y="1"/>
                      </a:moveTo>
                      <a:lnTo>
                        <a:pt x="5680" y="689"/>
                      </a:lnTo>
                      <a:cubicBezTo>
                        <a:pt x="5680" y="706"/>
                        <a:pt x="5663" y="720"/>
                        <a:pt x="5646" y="720"/>
                      </a:cubicBezTo>
                      <a:lnTo>
                        <a:pt x="4979" y="720"/>
                      </a:lnTo>
                      <a:lnTo>
                        <a:pt x="3430" y="2592"/>
                      </a:lnTo>
                      <a:lnTo>
                        <a:pt x="4294" y="2592"/>
                      </a:lnTo>
                      <a:lnTo>
                        <a:pt x="6379" y="66"/>
                      </a:lnTo>
                      <a:cubicBezTo>
                        <a:pt x="6128" y="39"/>
                        <a:pt x="5893" y="18"/>
                        <a:pt x="5680" y="1"/>
                      </a:cubicBezTo>
                      <a:close/>
                      <a:moveTo>
                        <a:pt x="6830" y="118"/>
                      </a:moveTo>
                      <a:lnTo>
                        <a:pt x="4779" y="2592"/>
                      </a:lnTo>
                      <a:lnTo>
                        <a:pt x="7187" y="2592"/>
                      </a:lnTo>
                      <a:cubicBezTo>
                        <a:pt x="7160" y="2516"/>
                        <a:pt x="7157" y="2433"/>
                        <a:pt x="7181" y="2347"/>
                      </a:cubicBezTo>
                      <a:lnTo>
                        <a:pt x="7466" y="1374"/>
                      </a:lnTo>
                      <a:cubicBezTo>
                        <a:pt x="7514" y="1205"/>
                        <a:pt x="7665" y="1091"/>
                        <a:pt x="7838" y="1091"/>
                      </a:cubicBezTo>
                      <a:lnTo>
                        <a:pt x="8340" y="1091"/>
                      </a:lnTo>
                      <a:cubicBezTo>
                        <a:pt x="8185" y="820"/>
                        <a:pt x="7986" y="555"/>
                        <a:pt x="7862" y="396"/>
                      </a:cubicBezTo>
                      <a:cubicBezTo>
                        <a:pt x="7789" y="304"/>
                        <a:pt x="7683" y="239"/>
                        <a:pt x="7565" y="221"/>
                      </a:cubicBezTo>
                      <a:cubicBezTo>
                        <a:pt x="7308" y="183"/>
                        <a:pt x="7063" y="149"/>
                        <a:pt x="6830" y="118"/>
                      </a:cubicBezTo>
                      <a:close/>
                    </a:path>
                  </a:pathLst>
                </a:custGeom>
                <a:solidFill>
                  <a:srgbClr val="9EA5C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50"/>
                <p:cNvSpPr/>
                <p:nvPr/>
              </p:nvSpPr>
              <p:spPr>
                <a:xfrm>
                  <a:off x="5685625" y="1036800"/>
                  <a:ext cx="387775" cy="116450"/>
                </a:xfrm>
                <a:custGeom>
                  <a:rect b="b" l="l" r="r" t="t"/>
                  <a:pathLst>
                    <a:path extrusionOk="0" h="4658" w="15511">
                      <a:moveTo>
                        <a:pt x="10456" y="75"/>
                      </a:moveTo>
                      <a:lnTo>
                        <a:pt x="9685" y="1004"/>
                      </a:lnTo>
                      <a:lnTo>
                        <a:pt x="9706" y="1004"/>
                      </a:lnTo>
                      <a:cubicBezTo>
                        <a:pt x="9723" y="1004"/>
                        <a:pt x="9740" y="1018"/>
                        <a:pt x="9740" y="1039"/>
                      </a:cubicBezTo>
                      <a:lnTo>
                        <a:pt x="9740" y="1063"/>
                      </a:lnTo>
                      <a:cubicBezTo>
                        <a:pt x="9953" y="1080"/>
                        <a:pt x="10188" y="1101"/>
                        <a:pt x="10439" y="1128"/>
                      </a:cubicBezTo>
                      <a:lnTo>
                        <a:pt x="11258" y="137"/>
                      </a:lnTo>
                      <a:cubicBezTo>
                        <a:pt x="10976" y="113"/>
                        <a:pt x="10707" y="93"/>
                        <a:pt x="10456" y="75"/>
                      </a:cubicBezTo>
                      <a:close/>
                      <a:moveTo>
                        <a:pt x="8054" y="0"/>
                      </a:moveTo>
                      <a:cubicBezTo>
                        <a:pt x="7398" y="0"/>
                        <a:pt x="5987" y="31"/>
                        <a:pt x="4070" y="251"/>
                      </a:cubicBezTo>
                      <a:lnTo>
                        <a:pt x="438" y="4630"/>
                      </a:lnTo>
                      <a:cubicBezTo>
                        <a:pt x="280" y="4596"/>
                        <a:pt x="169" y="4534"/>
                        <a:pt x="101" y="4451"/>
                      </a:cubicBezTo>
                      <a:lnTo>
                        <a:pt x="3517" y="316"/>
                      </a:lnTo>
                      <a:lnTo>
                        <a:pt x="3517" y="316"/>
                      </a:lnTo>
                      <a:cubicBezTo>
                        <a:pt x="3118" y="368"/>
                        <a:pt x="2698" y="423"/>
                        <a:pt x="2265" y="492"/>
                      </a:cubicBezTo>
                      <a:cubicBezTo>
                        <a:pt x="2055" y="523"/>
                        <a:pt x="1869" y="633"/>
                        <a:pt x="1738" y="798"/>
                      </a:cubicBezTo>
                      <a:cubicBezTo>
                        <a:pt x="1466" y="1145"/>
                        <a:pt x="988" y="1793"/>
                        <a:pt x="706" y="2391"/>
                      </a:cubicBezTo>
                      <a:cubicBezTo>
                        <a:pt x="455" y="2928"/>
                        <a:pt x="1" y="3650"/>
                        <a:pt x="1" y="4135"/>
                      </a:cubicBezTo>
                      <a:cubicBezTo>
                        <a:pt x="1" y="4445"/>
                        <a:pt x="187" y="4658"/>
                        <a:pt x="731" y="4658"/>
                      </a:cubicBezTo>
                      <a:lnTo>
                        <a:pt x="2578" y="4658"/>
                      </a:lnTo>
                      <a:lnTo>
                        <a:pt x="2763" y="4276"/>
                      </a:lnTo>
                      <a:cubicBezTo>
                        <a:pt x="2781" y="4235"/>
                        <a:pt x="2822" y="4211"/>
                        <a:pt x="2867" y="4211"/>
                      </a:cubicBezTo>
                      <a:lnTo>
                        <a:pt x="5726" y="4211"/>
                      </a:lnTo>
                      <a:cubicBezTo>
                        <a:pt x="5763" y="4211"/>
                        <a:pt x="5801" y="4232"/>
                        <a:pt x="5822" y="4266"/>
                      </a:cubicBezTo>
                      <a:lnTo>
                        <a:pt x="6056" y="4658"/>
                      </a:lnTo>
                      <a:lnTo>
                        <a:pt x="6173" y="4658"/>
                      </a:lnTo>
                      <a:lnTo>
                        <a:pt x="7002" y="3654"/>
                      </a:lnTo>
                      <a:lnTo>
                        <a:pt x="5430" y="3654"/>
                      </a:lnTo>
                      <a:cubicBezTo>
                        <a:pt x="5375" y="3798"/>
                        <a:pt x="5237" y="3908"/>
                        <a:pt x="5065" y="3908"/>
                      </a:cubicBezTo>
                      <a:lnTo>
                        <a:pt x="3610" y="3908"/>
                      </a:lnTo>
                      <a:cubicBezTo>
                        <a:pt x="3352" y="3908"/>
                        <a:pt x="3166" y="3660"/>
                        <a:pt x="3238" y="3409"/>
                      </a:cubicBezTo>
                      <a:lnTo>
                        <a:pt x="3521" y="2436"/>
                      </a:lnTo>
                      <a:cubicBezTo>
                        <a:pt x="3568" y="2267"/>
                        <a:pt x="3724" y="2153"/>
                        <a:pt x="3895" y="2153"/>
                      </a:cubicBezTo>
                      <a:lnTo>
                        <a:pt x="4061" y="2153"/>
                      </a:lnTo>
                      <a:cubicBezTo>
                        <a:pt x="4219" y="1882"/>
                        <a:pt x="4415" y="1617"/>
                        <a:pt x="4539" y="1458"/>
                      </a:cubicBezTo>
                      <a:cubicBezTo>
                        <a:pt x="4611" y="1366"/>
                        <a:pt x="4718" y="1301"/>
                        <a:pt x="4834" y="1283"/>
                      </a:cubicBezTo>
                      <a:cubicBezTo>
                        <a:pt x="5567" y="1169"/>
                        <a:pt x="6211" y="1104"/>
                        <a:pt x="6744" y="1063"/>
                      </a:cubicBezTo>
                      <a:lnTo>
                        <a:pt x="6744" y="1039"/>
                      </a:lnTo>
                      <a:cubicBezTo>
                        <a:pt x="6744" y="1018"/>
                        <a:pt x="6758" y="1004"/>
                        <a:pt x="6779" y="1004"/>
                      </a:cubicBezTo>
                      <a:lnTo>
                        <a:pt x="9190" y="1004"/>
                      </a:lnTo>
                      <a:lnTo>
                        <a:pt x="9981" y="48"/>
                      </a:lnTo>
                      <a:cubicBezTo>
                        <a:pt x="9280" y="10"/>
                        <a:pt x="8743" y="0"/>
                        <a:pt x="8405" y="0"/>
                      </a:cubicBezTo>
                      <a:close/>
                      <a:moveTo>
                        <a:pt x="7490" y="3654"/>
                      </a:moveTo>
                      <a:lnTo>
                        <a:pt x="6658" y="4658"/>
                      </a:lnTo>
                      <a:lnTo>
                        <a:pt x="7525" y="4658"/>
                      </a:lnTo>
                      <a:lnTo>
                        <a:pt x="8354" y="3654"/>
                      </a:lnTo>
                      <a:close/>
                      <a:moveTo>
                        <a:pt x="11722" y="178"/>
                      </a:moveTo>
                      <a:lnTo>
                        <a:pt x="10890" y="1180"/>
                      </a:lnTo>
                      <a:cubicBezTo>
                        <a:pt x="11123" y="1211"/>
                        <a:pt x="11368" y="1245"/>
                        <a:pt x="11625" y="1283"/>
                      </a:cubicBezTo>
                      <a:cubicBezTo>
                        <a:pt x="11743" y="1301"/>
                        <a:pt x="11849" y="1366"/>
                        <a:pt x="11922" y="1458"/>
                      </a:cubicBezTo>
                      <a:cubicBezTo>
                        <a:pt x="12046" y="1617"/>
                        <a:pt x="12245" y="1882"/>
                        <a:pt x="12400" y="2153"/>
                      </a:cubicBezTo>
                      <a:lnTo>
                        <a:pt x="12795" y="2153"/>
                      </a:lnTo>
                      <a:cubicBezTo>
                        <a:pt x="12971" y="2153"/>
                        <a:pt x="13122" y="2271"/>
                        <a:pt x="13170" y="2439"/>
                      </a:cubicBezTo>
                      <a:lnTo>
                        <a:pt x="13442" y="3416"/>
                      </a:lnTo>
                      <a:cubicBezTo>
                        <a:pt x="13511" y="3664"/>
                        <a:pt x="13325" y="3908"/>
                        <a:pt x="13067" y="3908"/>
                      </a:cubicBezTo>
                      <a:lnTo>
                        <a:pt x="11612" y="3908"/>
                      </a:lnTo>
                      <a:cubicBezTo>
                        <a:pt x="11440" y="3908"/>
                        <a:pt x="11303" y="3798"/>
                        <a:pt x="11247" y="3654"/>
                      </a:cubicBezTo>
                      <a:lnTo>
                        <a:pt x="8839" y="3654"/>
                      </a:lnTo>
                      <a:lnTo>
                        <a:pt x="8006" y="4658"/>
                      </a:lnTo>
                      <a:lnTo>
                        <a:pt x="10580" y="4658"/>
                      </a:lnTo>
                      <a:lnTo>
                        <a:pt x="10766" y="4276"/>
                      </a:lnTo>
                      <a:cubicBezTo>
                        <a:pt x="10787" y="4235"/>
                        <a:pt x="10825" y="4211"/>
                        <a:pt x="10869" y="4211"/>
                      </a:cubicBezTo>
                      <a:lnTo>
                        <a:pt x="13632" y="4211"/>
                      </a:lnTo>
                      <a:lnTo>
                        <a:pt x="15510" y="1937"/>
                      </a:lnTo>
                      <a:cubicBezTo>
                        <a:pt x="15245" y="1486"/>
                        <a:pt x="14925" y="1059"/>
                        <a:pt x="14722" y="798"/>
                      </a:cubicBezTo>
                      <a:cubicBezTo>
                        <a:pt x="14591" y="633"/>
                        <a:pt x="14405" y="523"/>
                        <a:pt x="14199" y="492"/>
                      </a:cubicBezTo>
                      <a:cubicBezTo>
                        <a:pt x="13291" y="351"/>
                        <a:pt x="12462" y="251"/>
                        <a:pt x="11722" y="178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50"/>
                <p:cNvSpPr/>
                <p:nvPr/>
              </p:nvSpPr>
              <p:spPr>
                <a:xfrm>
                  <a:off x="5853144" y="1061735"/>
                  <a:ext cx="76191" cy="19779"/>
                </a:xfrm>
                <a:custGeom>
                  <a:rect b="b" l="l" r="r" t="t"/>
                  <a:pathLst>
                    <a:path extrusionOk="0" h="778" w="2997">
                      <a:moveTo>
                        <a:pt x="35" y="0"/>
                      </a:moveTo>
                      <a:cubicBezTo>
                        <a:pt x="14" y="0"/>
                        <a:pt x="0" y="14"/>
                        <a:pt x="0" y="35"/>
                      </a:cubicBezTo>
                      <a:lnTo>
                        <a:pt x="0" y="59"/>
                      </a:lnTo>
                      <a:lnTo>
                        <a:pt x="0" y="747"/>
                      </a:lnTo>
                      <a:cubicBezTo>
                        <a:pt x="0" y="764"/>
                        <a:pt x="14" y="778"/>
                        <a:pt x="35" y="778"/>
                      </a:cubicBezTo>
                      <a:lnTo>
                        <a:pt x="1802" y="778"/>
                      </a:lnTo>
                      <a:lnTo>
                        <a:pt x="2446" y="0"/>
                      </a:lnTo>
                      <a:close/>
                      <a:moveTo>
                        <a:pt x="2941" y="0"/>
                      </a:moveTo>
                      <a:lnTo>
                        <a:pt x="2295" y="778"/>
                      </a:lnTo>
                      <a:lnTo>
                        <a:pt x="2962" y="778"/>
                      </a:lnTo>
                      <a:cubicBezTo>
                        <a:pt x="2979" y="778"/>
                        <a:pt x="2996" y="764"/>
                        <a:pt x="2996" y="747"/>
                      </a:cubicBezTo>
                      <a:lnTo>
                        <a:pt x="2996" y="59"/>
                      </a:lnTo>
                      <a:lnTo>
                        <a:pt x="2996" y="35"/>
                      </a:lnTo>
                      <a:cubicBezTo>
                        <a:pt x="2996" y="14"/>
                        <a:pt x="2979" y="0"/>
                        <a:pt x="2962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" name="Google Shape;729;p50"/>
                <p:cNvSpPr/>
                <p:nvPr/>
              </p:nvSpPr>
              <p:spPr>
                <a:xfrm>
                  <a:off x="5764150" y="1090148"/>
                  <a:ext cx="58626" cy="44831"/>
                </a:xfrm>
                <a:custGeom>
                  <a:rect b="b" l="l" r="r" t="t"/>
                  <a:pathLst>
                    <a:path extrusionOk="0" h="1755" w="2295">
                      <a:moveTo>
                        <a:pt x="729" y="0"/>
                      </a:moveTo>
                      <a:cubicBezTo>
                        <a:pt x="558" y="0"/>
                        <a:pt x="402" y="114"/>
                        <a:pt x="355" y="283"/>
                      </a:cubicBezTo>
                      <a:lnTo>
                        <a:pt x="72" y="1256"/>
                      </a:lnTo>
                      <a:cubicBezTo>
                        <a:pt x="0" y="1507"/>
                        <a:pt x="186" y="1755"/>
                        <a:pt x="444" y="1755"/>
                      </a:cubicBezTo>
                      <a:lnTo>
                        <a:pt x="1899" y="1755"/>
                      </a:lnTo>
                      <a:cubicBezTo>
                        <a:pt x="2071" y="1755"/>
                        <a:pt x="2209" y="1645"/>
                        <a:pt x="2264" y="1501"/>
                      </a:cubicBezTo>
                      <a:cubicBezTo>
                        <a:pt x="2292" y="1428"/>
                        <a:pt x="2295" y="1345"/>
                        <a:pt x="2274" y="1263"/>
                      </a:cubicBezTo>
                      <a:lnTo>
                        <a:pt x="2003" y="286"/>
                      </a:lnTo>
                      <a:cubicBezTo>
                        <a:pt x="1954" y="118"/>
                        <a:pt x="1803" y="0"/>
                        <a:pt x="1627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" name="Google Shape;730;p50"/>
                <p:cNvSpPr/>
                <p:nvPr/>
              </p:nvSpPr>
              <p:spPr>
                <a:xfrm>
                  <a:off x="5748933" y="1141381"/>
                  <a:ext cx="89236" cy="11869"/>
                </a:xfrm>
                <a:custGeom>
                  <a:rect b="b" l="l" r="r" t="t"/>
                  <a:pathLst>
                    <a:path extrusionOk="0" h="447" w="3480">
                      <a:moveTo>
                        <a:pt x="290" y="0"/>
                      </a:moveTo>
                      <a:cubicBezTo>
                        <a:pt x="245" y="0"/>
                        <a:pt x="204" y="24"/>
                        <a:pt x="186" y="65"/>
                      </a:cubicBezTo>
                      <a:lnTo>
                        <a:pt x="1" y="447"/>
                      </a:lnTo>
                      <a:lnTo>
                        <a:pt x="3479" y="447"/>
                      </a:lnTo>
                      <a:lnTo>
                        <a:pt x="3245" y="55"/>
                      </a:lnTo>
                      <a:cubicBezTo>
                        <a:pt x="3224" y="21"/>
                        <a:pt x="3186" y="0"/>
                        <a:pt x="314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" name="Google Shape;731;p50"/>
                <p:cNvSpPr/>
                <p:nvPr/>
              </p:nvSpPr>
              <p:spPr>
                <a:xfrm>
                  <a:off x="5965413" y="1089800"/>
                  <a:ext cx="58623" cy="45525"/>
                </a:xfrm>
                <a:custGeom>
                  <a:rect b="b" l="l" r="r" t="t"/>
                  <a:pathLst>
                    <a:path extrusionOk="0" h="1755" w="2296">
                      <a:moveTo>
                        <a:pt x="682" y="0"/>
                      </a:moveTo>
                      <a:cubicBezTo>
                        <a:pt x="509" y="0"/>
                        <a:pt x="358" y="114"/>
                        <a:pt x="310" y="283"/>
                      </a:cubicBezTo>
                      <a:lnTo>
                        <a:pt x="25" y="1256"/>
                      </a:lnTo>
                      <a:cubicBezTo>
                        <a:pt x="1" y="1342"/>
                        <a:pt x="4" y="1425"/>
                        <a:pt x="31" y="1501"/>
                      </a:cubicBezTo>
                      <a:cubicBezTo>
                        <a:pt x="87" y="1645"/>
                        <a:pt x="224" y="1755"/>
                        <a:pt x="396" y="1755"/>
                      </a:cubicBezTo>
                      <a:lnTo>
                        <a:pt x="1851" y="1755"/>
                      </a:lnTo>
                      <a:cubicBezTo>
                        <a:pt x="2109" y="1755"/>
                        <a:pt x="2295" y="1511"/>
                        <a:pt x="2226" y="1263"/>
                      </a:cubicBezTo>
                      <a:lnTo>
                        <a:pt x="1954" y="286"/>
                      </a:lnTo>
                      <a:cubicBezTo>
                        <a:pt x="1906" y="118"/>
                        <a:pt x="1755" y="0"/>
                        <a:pt x="1579" y="0"/>
                      </a:cubicBez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" name="Google Shape;732;p50"/>
                <p:cNvSpPr/>
                <p:nvPr/>
              </p:nvSpPr>
              <p:spPr>
                <a:xfrm>
                  <a:off x="6033800" y="1094150"/>
                  <a:ext cx="63325" cy="59100"/>
                </a:xfrm>
                <a:custGeom>
                  <a:rect b="b" l="l" r="r" t="t"/>
                  <a:pathLst>
                    <a:path extrusionOk="0" h="2364" w="2533">
                      <a:moveTo>
                        <a:pt x="1779" y="1"/>
                      </a:moveTo>
                      <a:lnTo>
                        <a:pt x="0" y="2144"/>
                      </a:lnTo>
                      <a:lnTo>
                        <a:pt x="131" y="2364"/>
                      </a:lnTo>
                      <a:lnTo>
                        <a:pt x="1803" y="2364"/>
                      </a:lnTo>
                      <a:cubicBezTo>
                        <a:pt x="2347" y="2364"/>
                        <a:pt x="2533" y="2151"/>
                        <a:pt x="2533" y="1841"/>
                      </a:cubicBezTo>
                      <a:cubicBezTo>
                        <a:pt x="2533" y="1356"/>
                        <a:pt x="2082" y="634"/>
                        <a:pt x="1827" y="97"/>
                      </a:cubicBezTo>
                      <a:cubicBezTo>
                        <a:pt x="1814" y="66"/>
                        <a:pt x="1796" y="31"/>
                        <a:pt x="1779" y="1"/>
                      </a:cubicBezTo>
                      <a:close/>
                    </a:path>
                  </a:pathLst>
                </a:custGeom>
                <a:solidFill>
                  <a:srgbClr val="A178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" name="Google Shape;733;p50"/>
                <p:cNvSpPr/>
                <p:nvPr/>
              </p:nvSpPr>
              <p:spPr>
                <a:xfrm>
                  <a:off x="5947920" y="1141929"/>
                  <a:ext cx="89237" cy="11468"/>
                </a:xfrm>
                <a:custGeom>
                  <a:rect b="b" l="l" r="r" t="t"/>
                  <a:pathLst>
                    <a:path extrusionOk="0" h="447" w="3478">
                      <a:moveTo>
                        <a:pt x="289" y="0"/>
                      </a:moveTo>
                      <a:cubicBezTo>
                        <a:pt x="245" y="0"/>
                        <a:pt x="207" y="24"/>
                        <a:pt x="186" y="65"/>
                      </a:cubicBezTo>
                      <a:lnTo>
                        <a:pt x="0" y="447"/>
                      </a:lnTo>
                      <a:lnTo>
                        <a:pt x="2684" y="447"/>
                      </a:lnTo>
                      <a:lnTo>
                        <a:pt x="3052" y="0"/>
                      </a:lnTo>
                      <a:close/>
                      <a:moveTo>
                        <a:pt x="3347" y="227"/>
                      </a:moveTo>
                      <a:lnTo>
                        <a:pt x="3168" y="447"/>
                      </a:lnTo>
                      <a:lnTo>
                        <a:pt x="3478" y="447"/>
                      </a:lnTo>
                      <a:lnTo>
                        <a:pt x="3347" y="227"/>
                      </a:lnTo>
                      <a:close/>
                    </a:path>
                  </a:pathLst>
                </a:custGeom>
                <a:solidFill>
                  <a:srgbClr val="7C7C8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" name="Google Shape;734;p50"/>
                <p:cNvSpPr/>
                <p:nvPr/>
              </p:nvSpPr>
              <p:spPr>
                <a:xfrm>
                  <a:off x="5860650" y="1081325"/>
                  <a:ext cx="50950" cy="46825"/>
                </a:xfrm>
                <a:custGeom>
                  <a:rect b="b" l="l" r="r" t="t"/>
                  <a:pathLst>
                    <a:path extrusionOk="0" h="1873" w="2038">
                      <a:moveTo>
                        <a:pt x="1545" y="1"/>
                      </a:moveTo>
                      <a:lnTo>
                        <a:pt x="1" y="1873"/>
                      </a:lnTo>
                      <a:lnTo>
                        <a:pt x="489" y="1873"/>
                      </a:lnTo>
                      <a:lnTo>
                        <a:pt x="2038" y="1"/>
                      </a:ln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" name="Google Shape;735;p50"/>
                <p:cNvSpPr/>
                <p:nvPr/>
              </p:nvSpPr>
              <p:spPr>
                <a:xfrm>
                  <a:off x="5839925" y="1037975"/>
                  <a:ext cx="107125" cy="115275"/>
                </a:xfrm>
                <a:custGeom>
                  <a:rect b="b" l="l" r="r" t="t"/>
                  <a:pathLst>
                    <a:path extrusionOk="0" h="4611" w="4285">
                      <a:moveTo>
                        <a:pt x="3809" y="1"/>
                      </a:moveTo>
                      <a:lnTo>
                        <a:pt x="3018" y="957"/>
                      </a:lnTo>
                      <a:lnTo>
                        <a:pt x="3513" y="957"/>
                      </a:lnTo>
                      <a:lnTo>
                        <a:pt x="4284" y="28"/>
                      </a:lnTo>
                      <a:cubicBezTo>
                        <a:pt x="4119" y="18"/>
                        <a:pt x="3961" y="8"/>
                        <a:pt x="3809" y="1"/>
                      </a:cubicBezTo>
                      <a:close/>
                      <a:moveTo>
                        <a:pt x="830" y="3607"/>
                      </a:moveTo>
                      <a:lnTo>
                        <a:pt x="1" y="4611"/>
                      </a:lnTo>
                      <a:lnTo>
                        <a:pt x="486" y="4611"/>
                      </a:lnTo>
                      <a:lnTo>
                        <a:pt x="1318" y="360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" name="Google Shape;736;p50"/>
                <p:cNvSpPr/>
                <p:nvPr/>
              </p:nvSpPr>
              <p:spPr>
                <a:xfrm>
                  <a:off x="5898263" y="1061735"/>
                  <a:ext cx="30364" cy="19779"/>
                </a:xfrm>
                <a:custGeom>
                  <a:rect b="b" l="l" r="r" t="t"/>
                  <a:pathLst>
                    <a:path extrusionOk="0" h="778" w="1140">
                      <a:moveTo>
                        <a:pt x="644" y="0"/>
                      </a:moveTo>
                      <a:lnTo>
                        <a:pt x="0" y="778"/>
                      </a:lnTo>
                      <a:lnTo>
                        <a:pt x="493" y="778"/>
                      </a:lnTo>
                      <a:lnTo>
                        <a:pt x="1139" y="0"/>
                      </a:ln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" name="Google Shape;737;p50"/>
                <p:cNvSpPr/>
                <p:nvPr/>
              </p:nvSpPr>
              <p:spPr>
                <a:xfrm>
                  <a:off x="5688125" y="1043075"/>
                  <a:ext cx="99275" cy="109500"/>
                </a:xfrm>
                <a:custGeom>
                  <a:rect b="b" l="l" r="r" t="t"/>
                  <a:pathLst>
                    <a:path extrusionOk="0" h="4380" w="3971">
                      <a:moveTo>
                        <a:pt x="3970" y="0"/>
                      </a:moveTo>
                      <a:cubicBezTo>
                        <a:pt x="3789" y="21"/>
                        <a:pt x="3603" y="41"/>
                        <a:pt x="3417" y="65"/>
                      </a:cubicBezTo>
                      <a:lnTo>
                        <a:pt x="1" y="4200"/>
                      </a:lnTo>
                      <a:cubicBezTo>
                        <a:pt x="69" y="4283"/>
                        <a:pt x="180" y="4345"/>
                        <a:pt x="338" y="4379"/>
                      </a:cubicBezTo>
                      <a:lnTo>
                        <a:pt x="3970" y="0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" name="Google Shape;738;p50"/>
                <p:cNvSpPr/>
                <p:nvPr/>
              </p:nvSpPr>
              <p:spPr>
                <a:xfrm>
                  <a:off x="6026400" y="1085225"/>
                  <a:ext cx="51875" cy="62550"/>
                </a:xfrm>
                <a:custGeom>
                  <a:rect b="b" l="l" r="r" t="t"/>
                  <a:pathLst>
                    <a:path extrusionOk="0" h="2502" w="2075">
                      <a:moveTo>
                        <a:pt x="1879" y="0"/>
                      </a:moveTo>
                      <a:lnTo>
                        <a:pt x="1" y="2274"/>
                      </a:lnTo>
                      <a:lnTo>
                        <a:pt x="97" y="2274"/>
                      </a:lnTo>
                      <a:cubicBezTo>
                        <a:pt x="135" y="2274"/>
                        <a:pt x="173" y="2295"/>
                        <a:pt x="193" y="2329"/>
                      </a:cubicBezTo>
                      <a:lnTo>
                        <a:pt x="296" y="2501"/>
                      </a:lnTo>
                      <a:lnTo>
                        <a:pt x="2075" y="358"/>
                      </a:lnTo>
                      <a:cubicBezTo>
                        <a:pt x="2016" y="237"/>
                        <a:pt x="1951" y="117"/>
                        <a:pt x="1879" y="0"/>
                      </a:cubicBez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" name="Google Shape;739;p50"/>
                <p:cNvSpPr/>
                <p:nvPr/>
              </p:nvSpPr>
              <p:spPr>
                <a:xfrm>
                  <a:off x="6015828" y="1141929"/>
                  <a:ext cx="18500" cy="11469"/>
                </a:xfrm>
                <a:custGeom>
                  <a:rect b="b" l="l" r="r" t="t"/>
                  <a:pathLst>
                    <a:path extrusionOk="0" h="447" w="665">
                      <a:moveTo>
                        <a:pt x="369" y="0"/>
                      </a:moveTo>
                      <a:lnTo>
                        <a:pt x="1" y="447"/>
                      </a:lnTo>
                      <a:lnTo>
                        <a:pt x="485" y="447"/>
                      </a:lnTo>
                      <a:lnTo>
                        <a:pt x="664" y="227"/>
                      </a:lnTo>
                      <a:lnTo>
                        <a:pt x="561" y="55"/>
                      </a:lnTo>
                      <a:cubicBezTo>
                        <a:pt x="541" y="21"/>
                        <a:pt x="503" y="0"/>
                        <a:pt x="465" y="0"/>
                      </a:cubicBezTo>
                      <a:close/>
                    </a:path>
                  </a:pathLst>
                </a:custGeom>
                <a:solidFill>
                  <a:srgbClr val="9D9D9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" name="Google Shape;740;p50"/>
                <p:cNvSpPr/>
                <p:nvPr/>
              </p:nvSpPr>
              <p:spPr>
                <a:xfrm>
                  <a:off x="5894475" y="1064975"/>
                  <a:ext cx="63400" cy="63175"/>
                </a:xfrm>
                <a:custGeom>
                  <a:rect b="b" l="l" r="r" t="t"/>
                  <a:pathLst>
                    <a:path extrusionOk="0" h="2527" w="2536">
                      <a:moveTo>
                        <a:pt x="2085" y="1"/>
                      </a:moveTo>
                      <a:lnTo>
                        <a:pt x="0" y="2527"/>
                      </a:lnTo>
                      <a:lnTo>
                        <a:pt x="485" y="2527"/>
                      </a:lnTo>
                      <a:lnTo>
                        <a:pt x="2536" y="53"/>
                      </a:lnTo>
                      <a:cubicBezTo>
                        <a:pt x="2381" y="36"/>
                        <a:pt x="2229" y="18"/>
                        <a:pt x="2085" y="1"/>
                      </a:cubicBezTo>
                      <a:close/>
                    </a:path>
                  </a:pathLst>
                </a:custGeom>
                <a:solidFill>
                  <a:srgbClr val="D5DAD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1" name="Google Shape;741;p50"/>
                <p:cNvSpPr/>
                <p:nvPr/>
              </p:nvSpPr>
              <p:spPr>
                <a:xfrm>
                  <a:off x="5873750" y="1040225"/>
                  <a:ext cx="104950" cy="113025"/>
                </a:xfrm>
                <a:custGeom>
                  <a:rect b="b" l="l" r="r" t="t"/>
                  <a:pathLst>
                    <a:path extrusionOk="0" h="4521" w="4198">
                      <a:moveTo>
                        <a:pt x="3733" y="0"/>
                      </a:moveTo>
                      <a:lnTo>
                        <a:pt x="2914" y="991"/>
                      </a:lnTo>
                      <a:cubicBezTo>
                        <a:pt x="3058" y="1008"/>
                        <a:pt x="3210" y="1026"/>
                        <a:pt x="3365" y="1043"/>
                      </a:cubicBezTo>
                      <a:lnTo>
                        <a:pt x="4197" y="41"/>
                      </a:lnTo>
                      <a:cubicBezTo>
                        <a:pt x="4035" y="28"/>
                        <a:pt x="3881" y="11"/>
                        <a:pt x="3733" y="0"/>
                      </a:cubicBezTo>
                      <a:close/>
                      <a:moveTo>
                        <a:pt x="829" y="3517"/>
                      </a:moveTo>
                      <a:lnTo>
                        <a:pt x="0" y="4521"/>
                      </a:lnTo>
                      <a:lnTo>
                        <a:pt x="481" y="4521"/>
                      </a:lnTo>
                      <a:lnTo>
                        <a:pt x="1314" y="3517"/>
                      </a:lnTo>
                      <a:close/>
                    </a:path>
                  </a:pathLst>
                </a:custGeom>
                <a:solidFill>
                  <a:srgbClr val="D3ADA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2" name="Google Shape;742;p50"/>
                <p:cNvSpPr/>
                <p:nvPr/>
              </p:nvSpPr>
              <p:spPr>
                <a:xfrm>
                  <a:off x="5630250" y="1286850"/>
                  <a:ext cx="151650" cy="88000"/>
                </a:xfrm>
                <a:custGeom>
                  <a:rect b="b" l="l" r="r" t="t"/>
                  <a:pathLst>
                    <a:path extrusionOk="0" h="3520" w="6066">
                      <a:moveTo>
                        <a:pt x="409" y="1"/>
                      </a:moveTo>
                      <a:cubicBezTo>
                        <a:pt x="200" y="1"/>
                        <a:pt x="0" y="164"/>
                        <a:pt x="0" y="411"/>
                      </a:cubicBezTo>
                      <a:cubicBezTo>
                        <a:pt x="0" y="1454"/>
                        <a:pt x="110" y="2985"/>
                        <a:pt x="740" y="2985"/>
                      </a:cubicBezTo>
                      <a:cubicBezTo>
                        <a:pt x="740" y="2985"/>
                        <a:pt x="3737" y="3412"/>
                        <a:pt x="4308" y="3508"/>
                      </a:cubicBezTo>
                      <a:cubicBezTo>
                        <a:pt x="4358" y="3516"/>
                        <a:pt x="4411" y="3520"/>
                        <a:pt x="4467" y="3520"/>
                      </a:cubicBezTo>
                      <a:cubicBezTo>
                        <a:pt x="5046" y="3520"/>
                        <a:pt x="5885" y="3105"/>
                        <a:pt x="5973" y="2889"/>
                      </a:cubicBezTo>
                      <a:cubicBezTo>
                        <a:pt x="6066" y="2652"/>
                        <a:pt x="4590" y="2342"/>
                        <a:pt x="4590" y="2342"/>
                      </a:cubicBezTo>
                      <a:lnTo>
                        <a:pt x="692" y="119"/>
                      </a:lnTo>
                      <a:cubicBezTo>
                        <a:pt x="609" y="38"/>
                        <a:pt x="508" y="1"/>
                        <a:pt x="40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3" name="Google Shape;743;p50"/>
                <p:cNvSpPr/>
                <p:nvPr/>
              </p:nvSpPr>
              <p:spPr>
                <a:xfrm>
                  <a:off x="5656575" y="1295575"/>
                  <a:ext cx="81625" cy="52850"/>
                </a:xfrm>
                <a:custGeom>
                  <a:rect b="b" l="l" r="r" t="t"/>
                  <a:pathLst>
                    <a:path extrusionOk="0" h="2114" w="3265">
                      <a:moveTo>
                        <a:pt x="0" y="1"/>
                      </a:moveTo>
                      <a:lnTo>
                        <a:pt x="334" y="1201"/>
                      </a:lnTo>
                      <a:cubicBezTo>
                        <a:pt x="396" y="1432"/>
                        <a:pt x="588" y="1607"/>
                        <a:pt x="823" y="1652"/>
                      </a:cubicBezTo>
                      <a:lnTo>
                        <a:pt x="3265" y="2113"/>
                      </a:lnTo>
                      <a:lnTo>
                        <a:pt x="2598" y="1291"/>
                      </a:lnTo>
                      <a:cubicBezTo>
                        <a:pt x="2202" y="809"/>
                        <a:pt x="1679" y="469"/>
                        <a:pt x="1080" y="300"/>
                      </a:cubicBez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" name="Google Shape;744;p50"/>
                <p:cNvSpPr/>
                <p:nvPr/>
              </p:nvSpPr>
              <p:spPr>
                <a:xfrm>
                  <a:off x="5669975" y="1306600"/>
                  <a:ext cx="26425" cy="26500"/>
                </a:xfrm>
                <a:custGeom>
                  <a:rect b="b" l="l" r="r" t="t"/>
                  <a:pathLst>
                    <a:path extrusionOk="0" h="1060" w="1057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3" y="1060"/>
                        <a:pt x="1057" y="822"/>
                        <a:pt x="1057" y="530"/>
                      </a:cubicBezTo>
                      <a:cubicBezTo>
                        <a:pt x="1057" y="237"/>
                        <a:pt x="823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" name="Google Shape;745;p50"/>
                <p:cNvSpPr/>
                <p:nvPr/>
              </p:nvSpPr>
              <p:spPr>
                <a:xfrm>
                  <a:off x="5698975" y="1320350"/>
                  <a:ext cx="18500" cy="18525"/>
                </a:xfrm>
                <a:custGeom>
                  <a:rect b="b" l="l" r="r" t="t"/>
                  <a:pathLst>
                    <a:path extrusionOk="0" h="741" w="74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1" y="740"/>
                        <a:pt x="740" y="575"/>
                        <a:pt x="740" y="372"/>
                      </a:cubicBezTo>
                      <a:cubicBezTo>
                        <a:pt x="740" y="169"/>
                        <a:pt x="571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" name="Google Shape;746;p50"/>
                <p:cNvSpPr/>
                <p:nvPr/>
              </p:nvSpPr>
              <p:spPr>
                <a:xfrm>
                  <a:off x="5709050" y="1243975"/>
                  <a:ext cx="32175" cy="34000"/>
                </a:xfrm>
                <a:custGeom>
                  <a:rect b="b" l="l" r="r" t="t"/>
                  <a:pathLst>
                    <a:path extrusionOk="0" h="1360" w="1287">
                      <a:moveTo>
                        <a:pt x="1286" y="0"/>
                      </a:moveTo>
                      <a:lnTo>
                        <a:pt x="1286" y="0"/>
                      </a:lnTo>
                      <a:cubicBezTo>
                        <a:pt x="1286" y="1"/>
                        <a:pt x="788" y="537"/>
                        <a:pt x="0" y="610"/>
                      </a:cubicBezTo>
                      <a:lnTo>
                        <a:pt x="1107" y="1359"/>
                      </a:lnTo>
                      <a:lnTo>
                        <a:pt x="1286" y="0"/>
                      </a:ln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" name="Google Shape;747;p50"/>
                <p:cNvSpPr/>
                <p:nvPr/>
              </p:nvSpPr>
              <p:spPr>
                <a:xfrm>
                  <a:off x="5640725" y="1186600"/>
                  <a:ext cx="97225" cy="63625"/>
                </a:xfrm>
                <a:custGeom>
                  <a:rect b="b" l="l" r="r" t="t"/>
                  <a:pathLst>
                    <a:path extrusionOk="0" h="2545" w="3889">
                      <a:moveTo>
                        <a:pt x="751" y="0"/>
                      </a:moveTo>
                      <a:cubicBezTo>
                        <a:pt x="647" y="0"/>
                        <a:pt x="542" y="8"/>
                        <a:pt x="438" y="25"/>
                      </a:cubicBezTo>
                      <a:cubicBezTo>
                        <a:pt x="183" y="66"/>
                        <a:pt x="1" y="296"/>
                        <a:pt x="18" y="555"/>
                      </a:cubicBezTo>
                      <a:lnTo>
                        <a:pt x="104" y="1721"/>
                      </a:lnTo>
                      <a:cubicBezTo>
                        <a:pt x="118" y="1941"/>
                        <a:pt x="280" y="2127"/>
                        <a:pt x="496" y="2172"/>
                      </a:cubicBezTo>
                      <a:lnTo>
                        <a:pt x="2196" y="2533"/>
                      </a:lnTo>
                      <a:cubicBezTo>
                        <a:pt x="2231" y="2541"/>
                        <a:pt x="2266" y="2545"/>
                        <a:pt x="2301" y="2545"/>
                      </a:cubicBezTo>
                      <a:cubicBezTo>
                        <a:pt x="2377" y="2545"/>
                        <a:pt x="2452" y="2527"/>
                        <a:pt x="2523" y="2492"/>
                      </a:cubicBezTo>
                      <a:lnTo>
                        <a:pt x="3720" y="1893"/>
                      </a:lnTo>
                      <a:cubicBezTo>
                        <a:pt x="3878" y="1814"/>
                        <a:pt x="3889" y="1597"/>
                        <a:pt x="3737" y="1504"/>
                      </a:cubicBezTo>
                      <a:lnTo>
                        <a:pt x="1811" y="304"/>
                      </a:lnTo>
                      <a:cubicBezTo>
                        <a:pt x="1491" y="104"/>
                        <a:pt x="1124" y="0"/>
                        <a:pt x="751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" name="Google Shape;748;p50"/>
                <p:cNvSpPr/>
                <p:nvPr/>
              </p:nvSpPr>
              <p:spPr>
                <a:xfrm>
                  <a:off x="5684950" y="1215600"/>
                  <a:ext cx="26425" cy="26425"/>
                </a:xfrm>
                <a:custGeom>
                  <a:rect b="b" l="l" r="r" t="t"/>
                  <a:pathLst>
                    <a:path extrusionOk="0" h="1057" w="1057">
                      <a:moveTo>
                        <a:pt x="526" y="0"/>
                      </a:moveTo>
                      <a:cubicBezTo>
                        <a:pt x="234" y="0"/>
                        <a:pt x="0" y="238"/>
                        <a:pt x="0" y="530"/>
                      </a:cubicBezTo>
                      <a:cubicBezTo>
                        <a:pt x="0" y="819"/>
                        <a:pt x="234" y="1056"/>
                        <a:pt x="526" y="1056"/>
                      </a:cubicBezTo>
                      <a:cubicBezTo>
                        <a:pt x="820" y="1056"/>
                        <a:pt x="1057" y="819"/>
                        <a:pt x="1057" y="530"/>
                      </a:cubicBezTo>
                      <a:cubicBezTo>
                        <a:pt x="1057" y="238"/>
                        <a:pt x="820" y="0"/>
                        <a:pt x="52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" name="Google Shape;749;p50"/>
                <p:cNvSpPr/>
                <p:nvPr/>
              </p:nvSpPr>
              <p:spPr>
                <a:xfrm>
                  <a:off x="5654675" y="1200800"/>
                  <a:ext cx="31075" cy="31075"/>
                </a:xfrm>
                <a:custGeom>
                  <a:rect b="b" l="l" r="r" t="t"/>
                  <a:pathLst>
                    <a:path extrusionOk="0" h="1243" w="1243">
                      <a:moveTo>
                        <a:pt x="623" y="1"/>
                      </a:moveTo>
                      <a:cubicBezTo>
                        <a:pt x="279" y="1"/>
                        <a:pt x="0" y="276"/>
                        <a:pt x="0" y="620"/>
                      </a:cubicBezTo>
                      <a:cubicBezTo>
                        <a:pt x="0" y="964"/>
                        <a:pt x="279" y="1243"/>
                        <a:pt x="623" y="1243"/>
                      </a:cubicBezTo>
                      <a:cubicBezTo>
                        <a:pt x="964" y="1243"/>
                        <a:pt x="1242" y="964"/>
                        <a:pt x="1242" y="620"/>
                      </a:cubicBezTo>
                      <a:cubicBezTo>
                        <a:pt x="1242" y="276"/>
                        <a:pt x="964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" name="Google Shape;750;p50"/>
                <p:cNvSpPr/>
                <p:nvPr/>
              </p:nvSpPr>
              <p:spPr>
                <a:xfrm>
                  <a:off x="6000925" y="1286850"/>
                  <a:ext cx="151750" cy="88000"/>
                </a:xfrm>
                <a:custGeom>
                  <a:rect b="b" l="l" r="r" t="t"/>
                  <a:pathLst>
                    <a:path extrusionOk="0" h="3520" w="6070">
                      <a:moveTo>
                        <a:pt x="5659" y="1"/>
                      </a:moveTo>
                      <a:cubicBezTo>
                        <a:pt x="5559" y="1"/>
                        <a:pt x="5458" y="38"/>
                        <a:pt x="5375" y="119"/>
                      </a:cubicBezTo>
                      <a:lnTo>
                        <a:pt x="1481" y="2342"/>
                      </a:lnTo>
                      <a:cubicBezTo>
                        <a:pt x="1481" y="2342"/>
                        <a:pt x="1" y="2652"/>
                        <a:pt x="98" y="2889"/>
                      </a:cubicBezTo>
                      <a:cubicBezTo>
                        <a:pt x="182" y="3105"/>
                        <a:pt x="1023" y="3520"/>
                        <a:pt x="1604" y="3520"/>
                      </a:cubicBezTo>
                      <a:cubicBezTo>
                        <a:pt x="1660" y="3520"/>
                        <a:pt x="1713" y="3516"/>
                        <a:pt x="1763" y="3508"/>
                      </a:cubicBezTo>
                      <a:cubicBezTo>
                        <a:pt x="2333" y="3412"/>
                        <a:pt x="5327" y="2985"/>
                        <a:pt x="5327" y="2985"/>
                      </a:cubicBezTo>
                      <a:cubicBezTo>
                        <a:pt x="5957" y="2985"/>
                        <a:pt x="6066" y="1454"/>
                        <a:pt x="6070" y="411"/>
                      </a:cubicBezTo>
                      <a:cubicBezTo>
                        <a:pt x="6070" y="164"/>
                        <a:pt x="5868" y="1"/>
                        <a:pt x="5659" y="1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" name="Google Shape;751;p50"/>
                <p:cNvSpPr/>
                <p:nvPr/>
              </p:nvSpPr>
              <p:spPr>
                <a:xfrm>
                  <a:off x="6044625" y="1295575"/>
                  <a:ext cx="81650" cy="52850"/>
                </a:xfrm>
                <a:custGeom>
                  <a:rect b="b" l="l" r="r" t="t"/>
                  <a:pathLst>
                    <a:path extrusionOk="0" h="2114" w="3266">
                      <a:moveTo>
                        <a:pt x="3266" y="1"/>
                      </a:moveTo>
                      <a:lnTo>
                        <a:pt x="2186" y="300"/>
                      </a:lnTo>
                      <a:cubicBezTo>
                        <a:pt x="1587" y="469"/>
                        <a:pt x="1064" y="809"/>
                        <a:pt x="671" y="1291"/>
                      </a:cubicBezTo>
                      <a:lnTo>
                        <a:pt x="1" y="2113"/>
                      </a:lnTo>
                      <a:lnTo>
                        <a:pt x="2443" y="1652"/>
                      </a:lnTo>
                      <a:cubicBezTo>
                        <a:pt x="2678" y="1607"/>
                        <a:pt x="2870" y="1432"/>
                        <a:pt x="2935" y="1201"/>
                      </a:cubicBezTo>
                      <a:lnTo>
                        <a:pt x="3266" y="1"/>
                      </a:ln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" name="Google Shape;752;p50"/>
                <p:cNvSpPr/>
                <p:nvPr/>
              </p:nvSpPr>
              <p:spPr>
                <a:xfrm>
                  <a:off x="6086425" y="1306600"/>
                  <a:ext cx="26425" cy="26500"/>
                </a:xfrm>
                <a:custGeom>
                  <a:rect b="b" l="l" r="r" t="t"/>
                  <a:pathLst>
                    <a:path extrusionOk="0" h="1060" w="1057">
                      <a:moveTo>
                        <a:pt x="531" y="0"/>
                      </a:moveTo>
                      <a:cubicBezTo>
                        <a:pt x="238" y="0"/>
                        <a:pt x="1" y="237"/>
                        <a:pt x="1" y="530"/>
                      </a:cubicBezTo>
                      <a:cubicBezTo>
                        <a:pt x="1" y="822"/>
                        <a:pt x="238" y="1060"/>
                        <a:pt x="531" y="1060"/>
                      </a:cubicBezTo>
                      <a:cubicBezTo>
                        <a:pt x="820" y="1060"/>
                        <a:pt x="1057" y="822"/>
                        <a:pt x="1057" y="530"/>
                      </a:cubicBezTo>
                      <a:cubicBezTo>
                        <a:pt x="1057" y="237"/>
                        <a:pt x="820" y="0"/>
                        <a:pt x="53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" name="Google Shape;753;p50"/>
                <p:cNvSpPr/>
                <p:nvPr/>
              </p:nvSpPr>
              <p:spPr>
                <a:xfrm>
                  <a:off x="6065450" y="1320350"/>
                  <a:ext cx="18500" cy="18525"/>
                </a:xfrm>
                <a:custGeom>
                  <a:rect b="b" l="l" r="r" t="t"/>
                  <a:pathLst>
                    <a:path extrusionOk="0" h="741" w="740">
                      <a:moveTo>
                        <a:pt x="368" y="0"/>
                      </a:moveTo>
                      <a:cubicBezTo>
                        <a:pt x="165" y="0"/>
                        <a:pt x="0" y="169"/>
                        <a:pt x="0" y="372"/>
                      </a:cubicBezTo>
                      <a:cubicBezTo>
                        <a:pt x="0" y="575"/>
                        <a:pt x="165" y="740"/>
                        <a:pt x="368" y="740"/>
                      </a:cubicBezTo>
                      <a:cubicBezTo>
                        <a:pt x="575" y="740"/>
                        <a:pt x="740" y="575"/>
                        <a:pt x="740" y="372"/>
                      </a:cubicBezTo>
                      <a:cubicBezTo>
                        <a:pt x="740" y="169"/>
                        <a:pt x="575" y="0"/>
                        <a:pt x="36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" name="Google Shape;754;p50"/>
                <p:cNvSpPr/>
                <p:nvPr/>
              </p:nvSpPr>
              <p:spPr>
                <a:xfrm>
                  <a:off x="6041700" y="1243975"/>
                  <a:ext cx="32100" cy="34000"/>
                </a:xfrm>
                <a:custGeom>
                  <a:rect b="b" l="l" r="r" t="t"/>
                  <a:pathLst>
                    <a:path extrusionOk="0" h="1360" w="1284">
                      <a:moveTo>
                        <a:pt x="1" y="0"/>
                      </a:moveTo>
                      <a:lnTo>
                        <a:pt x="176" y="1359"/>
                      </a:lnTo>
                      <a:lnTo>
                        <a:pt x="1284" y="610"/>
                      </a:lnTo>
                      <a:cubicBezTo>
                        <a:pt x="499" y="537"/>
                        <a:pt x="1" y="1"/>
                        <a:pt x="1" y="0"/>
                      </a:cubicBezTo>
                      <a:close/>
                    </a:path>
                  </a:pathLst>
                </a:custGeom>
                <a:solidFill>
                  <a:srgbClr val="B2322E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" name="Google Shape;755;p50"/>
                <p:cNvSpPr/>
                <p:nvPr/>
              </p:nvSpPr>
              <p:spPr>
                <a:xfrm>
                  <a:off x="6044975" y="1186600"/>
                  <a:ext cx="97125" cy="63625"/>
                </a:xfrm>
                <a:custGeom>
                  <a:rect b="b" l="l" r="r" t="t"/>
                  <a:pathLst>
                    <a:path extrusionOk="0" h="2545" w="3885">
                      <a:moveTo>
                        <a:pt x="3136" y="0"/>
                      </a:moveTo>
                      <a:cubicBezTo>
                        <a:pt x="2764" y="0"/>
                        <a:pt x="2395" y="104"/>
                        <a:pt x="2075" y="304"/>
                      </a:cubicBezTo>
                      <a:lnTo>
                        <a:pt x="149" y="1504"/>
                      </a:lnTo>
                      <a:cubicBezTo>
                        <a:pt x="1" y="1597"/>
                        <a:pt x="11" y="1814"/>
                        <a:pt x="166" y="1893"/>
                      </a:cubicBezTo>
                      <a:lnTo>
                        <a:pt x="1367" y="2492"/>
                      </a:lnTo>
                      <a:cubicBezTo>
                        <a:pt x="1435" y="2527"/>
                        <a:pt x="1511" y="2545"/>
                        <a:pt x="1588" y="2545"/>
                      </a:cubicBezTo>
                      <a:cubicBezTo>
                        <a:pt x="1623" y="2545"/>
                        <a:pt x="1659" y="2541"/>
                        <a:pt x="1694" y="2533"/>
                      </a:cubicBezTo>
                      <a:lnTo>
                        <a:pt x="3389" y="2172"/>
                      </a:lnTo>
                      <a:cubicBezTo>
                        <a:pt x="3606" y="2127"/>
                        <a:pt x="3768" y="1941"/>
                        <a:pt x="3785" y="1721"/>
                      </a:cubicBezTo>
                      <a:lnTo>
                        <a:pt x="3868" y="555"/>
                      </a:lnTo>
                      <a:cubicBezTo>
                        <a:pt x="3885" y="296"/>
                        <a:pt x="3702" y="66"/>
                        <a:pt x="3448" y="25"/>
                      </a:cubicBezTo>
                      <a:cubicBezTo>
                        <a:pt x="3345" y="8"/>
                        <a:pt x="3240" y="0"/>
                        <a:pt x="3136" y="0"/>
                      </a:cubicBezTo>
                      <a:close/>
                    </a:path>
                  </a:pathLst>
                </a:custGeom>
                <a:solidFill>
                  <a:srgbClr val="F0F1F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50"/>
                <p:cNvSpPr/>
                <p:nvPr/>
              </p:nvSpPr>
              <p:spPr>
                <a:xfrm>
                  <a:off x="6071475" y="1215600"/>
                  <a:ext cx="26500" cy="26425"/>
                </a:xfrm>
                <a:custGeom>
                  <a:rect b="b" l="l" r="r" t="t"/>
                  <a:pathLst>
                    <a:path extrusionOk="0" h="1057" w="1060">
                      <a:moveTo>
                        <a:pt x="530" y="0"/>
                      </a:moveTo>
                      <a:cubicBezTo>
                        <a:pt x="237" y="0"/>
                        <a:pt x="0" y="238"/>
                        <a:pt x="0" y="530"/>
                      </a:cubicBezTo>
                      <a:cubicBezTo>
                        <a:pt x="0" y="819"/>
                        <a:pt x="237" y="1056"/>
                        <a:pt x="530" y="1056"/>
                      </a:cubicBezTo>
                      <a:cubicBezTo>
                        <a:pt x="823" y="1056"/>
                        <a:pt x="1060" y="819"/>
                        <a:pt x="1060" y="530"/>
                      </a:cubicBezTo>
                      <a:cubicBezTo>
                        <a:pt x="1060" y="238"/>
                        <a:pt x="823" y="0"/>
                        <a:pt x="53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50"/>
                <p:cNvSpPr/>
                <p:nvPr/>
              </p:nvSpPr>
              <p:spPr>
                <a:xfrm>
                  <a:off x="6097100" y="1200800"/>
                  <a:ext cx="31075" cy="31075"/>
                </a:xfrm>
                <a:custGeom>
                  <a:rect b="b" l="l" r="r" t="t"/>
                  <a:pathLst>
                    <a:path extrusionOk="0" h="1243" w="1243">
                      <a:moveTo>
                        <a:pt x="623" y="1"/>
                      </a:moveTo>
                      <a:cubicBezTo>
                        <a:pt x="279" y="1"/>
                        <a:pt x="1" y="276"/>
                        <a:pt x="1" y="620"/>
                      </a:cubicBezTo>
                      <a:cubicBezTo>
                        <a:pt x="1" y="964"/>
                        <a:pt x="279" y="1243"/>
                        <a:pt x="623" y="1243"/>
                      </a:cubicBezTo>
                      <a:cubicBezTo>
                        <a:pt x="963" y="1243"/>
                        <a:pt x="1243" y="964"/>
                        <a:pt x="1243" y="620"/>
                      </a:cubicBezTo>
                      <a:cubicBezTo>
                        <a:pt x="1243" y="276"/>
                        <a:pt x="963" y="1"/>
                        <a:pt x="6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41B47"/>
        </a:solidFill>
      </p:bgPr>
    </p:bg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2" name="Google Shape;762;p51"/>
          <p:cNvPicPr preferRelativeResize="0"/>
          <p:nvPr/>
        </p:nvPicPr>
        <p:blipFill rotWithShape="1">
          <a:blip r:embed="rId3">
            <a:alphaModFix/>
          </a:blip>
          <a:srcRect b="21875" l="0" r="0" t="21875"/>
          <a:stretch/>
        </p:blipFill>
        <p:spPr>
          <a:xfrm>
            <a:off x="0" y="0"/>
            <a:ext cx="424920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3" name="Google Shape;763;p51"/>
          <p:cNvSpPr txBox="1"/>
          <p:nvPr/>
        </p:nvSpPr>
        <p:spPr>
          <a:xfrm>
            <a:off x="4249200" y="181650"/>
            <a:ext cx="4821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Future Enhancement</a:t>
            </a:r>
            <a:endParaRPr sz="20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64" name="Google Shape;764;p51"/>
          <p:cNvSpPr txBox="1"/>
          <p:nvPr/>
        </p:nvSpPr>
        <p:spPr>
          <a:xfrm>
            <a:off x="4249200" y="4592900"/>
            <a:ext cx="5022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900"/>
              </a:spcBef>
              <a:spcAft>
                <a:spcPts val="2900"/>
              </a:spcAft>
              <a:buNone/>
            </a:pPr>
            <a:r>
              <a:rPr i="1" lang="en">
                <a:solidFill>
                  <a:schemeClr val="lt1"/>
                </a:solidFill>
                <a:highlight>
                  <a:srgbClr val="A64D79"/>
                </a:highlight>
                <a:latin typeface="Krona One"/>
                <a:ea typeface="Krona One"/>
                <a:cs typeface="Krona One"/>
                <a:sym typeface="Krona One"/>
              </a:rPr>
              <a:t>"Where technology meets the Highway!”</a:t>
            </a:r>
            <a:endParaRPr i="1">
              <a:solidFill>
                <a:schemeClr val="lt1"/>
              </a:solidFill>
              <a:highlight>
                <a:srgbClr val="A64D79"/>
              </a:highlight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65" name="Google Shape;765;p51"/>
          <p:cNvSpPr txBox="1"/>
          <p:nvPr/>
        </p:nvSpPr>
        <p:spPr>
          <a:xfrm>
            <a:off x="4249200" y="1032775"/>
            <a:ext cx="4566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rona One"/>
              <a:buChar char="●"/>
            </a:pPr>
            <a:r>
              <a:rPr lang="en"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Neural Network will be implemented for our Agent.</a:t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rona One"/>
              <a:buChar char="●"/>
            </a:pPr>
            <a:r>
              <a:rPr lang="en"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Car’s speedometer.</a:t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rona One"/>
              <a:buChar char="●"/>
            </a:pPr>
            <a:r>
              <a:rPr lang="en"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Two-way express way might be implemented later.</a:t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Krona One"/>
              <a:buChar char="●"/>
            </a:pPr>
            <a:r>
              <a:rPr lang="en"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Different types of vehicles like fast-moving, slow-moving, big, small etc may be added.</a:t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124D"/>
        </a:solidFill>
      </p:bgPr>
    </p:bg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0" name="Google Shape;770;p52"/>
          <p:cNvPicPr preferRelativeResize="0"/>
          <p:nvPr/>
        </p:nvPicPr>
        <p:blipFill rotWithShape="1">
          <a:blip r:embed="rId3">
            <a:alphaModFix/>
          </a:blip>
          <a:srcRect b="0" l="13851" r="13851" t="0"/>
          <a:stretch/>
        </p:blipFill>
        <p:spPr>
          <a:xfrm>
            <a:off x="5425525" y="0"/>
            <a:ext cx="3718474" cy="51435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71" name="Google Shape;771;p52"/>
          <p:cNvSpPr txBox="1"/>
          <p:nvPr/>
        </p:nvSpPr>
        <p:spPr>
          <a:xfrm>
            <a:off x="1047500" y="913200"/>
            <a:ext cx="19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72" name="Google Shape;772;p52"/>
          <p:cNvSpPr txBox="1"/>
          <p:nvPr/>
        </p:nvSpPr>
        <p:spPr>
          <a:xfrm>
            <a:off x="725200" y="867000"/>
            <a:ext cx="3303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Reinforcement</a:t>
            </a:r>
            <a:r>
              <a:rPr lang="en" sz="21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 Learning</a:t>
            </a:r>
            <a:endParaRPr sz="21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73" name="Google Shape;773;p52"/>
          <p:cNvSpPr txBox="1"/>
          <p:nvPr/>
        </p:nvSpPr>
        <p:spPr>
          <a:xfrm>
            <a:off x="0" y="228300"/>
            <a:ext cx="5586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“</a:t>
            </a:r>
            <a:r>
              <a:rPr i="1" lang="en" sz="1600">
                <a:solidFill>
                  <a:schemeClr val="lt1"/>
                </a:solidFill>
                <a:highlight>
                  <a:schemeClr val="dk2"/>
                </a:highlight>
                <a:latin typeface="Krona One"/>
                <a:ea typeface="Krona One"/>
                <a:cs typeface="Krona One"/>
                <a:sym typeface="Krona One"/>
              </a:rPr>
              <a:t>Driving Innovation with Deep Learning!</a:t>
            </a:r>
            <a:r>
              <a:rPr i="1" lang="en"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”</a:t>
            </a:r>
            <a:endParaRPr i="1"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74" name="Google Shape;774;p52"/>
          <p:cNvSpPr txBox="1"/>
          <p:nvPr/>
        </p:nvSpPr>
        <p:spPr>
          <a:xfrm>
            <a:off x="255150" y="1866700"/>
            <a:ext cx="5036100" cy="29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IMPLEMENTATION</a:t>
            </a: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 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We have decided to train a Convolutional Neural Network using Reinforcement Learning.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ALGORITHM</a:t>
            </a:r>
            <a:endParaRPr u="sng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●"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Q-Learning will be used to train CNN.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●"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Implement double Q-learning to train the CNN.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8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9" name="Google Shape;779;p53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9675" y="1376890"/>
            <a:ext cx="3584650" cy="2389720"/>
          </a:xfrm>
          <a:prstGeom prst="rect">
            <a:avLst/>
          </a:prstGeom>
          <a:noFill/>
          <a:ln>
            <a:noFill/>
          </a:ln>
        </p:spPr>
      </p:pic>
      <p:sp>
        <p:nvSpPr>
          <p:cNvPr id="780" name="Google Shape;780;p53"/>
          <p:cNvSpPr txBox="1"/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REWARDING SCHEME</a:t>
            </a:r>
            <a:endParaRPr/>
          </a:p>
        </p:txBody>
      </p:sp>
      <p:sp>
        <p:nvSpPr>
          <p:cNvPr id="781" name="Google Shape;781;p53"/>
          <p:cNvSpPr/>
          <p:nvPr/>
        </p:nvSpPr>
        <p:spPr>
          <a:xfrm>
            <a:off x="5072225" y="1964925"/>
            <a:ext cx="143700" cy="143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2" name="Google Shape;782;p53"/>
          <p:cNvSpPr/>
          <p:nvPr/>
        </p:nvSpPr>
        <p:spPr>
          <a:xfrm>
            <a:off x="5033375" y="3108288"/>
            <a:ext cx="143700" cy="143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3" name="Google Shape;783;p53"/>
          <p:cNvCxnSpPr>
            <a:stCxn id="782" idx="6"/>
            <a:endCxn id="784" idx="0"/>
          </p:cNvCxnSpPr>
          <p:nvPr/>
        </p:nvCxnSpPr>
        <p:spPr>
          <a:xfrm>
            <a:off x="5177075" y="3180138"/>
            <a:ext cx="1088100" cy="214200"/>
          </a:xfrm>
          <a:prstGeom prst="bentConnector2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85" name="Google Shape;785;p53"/>
          <p:cNvSpPr/>
          <p:nvPr/>
        </p:nvSpPr>
        <p:spPr>
          <a:xfrm>
            <a:off x="3966925" y="1964925"/>
            <a:ext cx="143700" cy="143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6" name="Google Shape;786;p53"/>
          <p:cNvSpPr/>
          <p:nvPr/>
        </p:nvSpPr>
        <p:spPr>
          <a:xfrm>
            <a:off x="3928075" y="3108288"/>
            <a:ext cx="143700" cy="1437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7" name="Google Shape;787;p53"/>
          <p:cNvCxnSpPr>
            <a:stCxn id="788" idx="0"/>
            <a:endCxn id="786" idx="2"/>
          </p:cNvCxnSpPr>
          <p:nvPr/>
        </p:nvCxnSpPr>
        <p:spPr>
          <a:xfrm rot="-5400000">
            <a:off x="3321738" y="2787925"/>
            <a:ext cx="214200" cy="998400"/>
          </a:xfrm>
          <a:prstGeom prst="bentConnector2">
            <a:avLst/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88" name="Google Shape;788;p53"/>
          <p:cNvSpPr txBox="1"/>
          <p:nvPr/>
        </p:nvSpPr>
        <p:spPr>
          <a:xfrm>
            <a:off x="2129238" y="3394225"/>
            <a:ext cx="1600800" cy="45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No of cars overtake = 10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84" name="Google Shape;784;p53"/>
          <p:cNvSpPr txBox="1"/>
          <p:nvPr/>
        </p:nvSpPr>
        <p:spPr>
          <a:xfrm>
            <a:off x="5372400" y="3394225"/>
            <a:ext cx="1785600" cy="45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No of seconds Agent survived*1</a:t>
            </a:r>
            <a:endParaRPr sz="11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789" name="Google Shape;789;p53"/>
          <p:cNvCxnSpPr>
            <a:stCxn id="790" idx="0"/>
            <a:endCxn id="779" idx="2"/>
          </p:cNvCxnSpPr>
          <p:nvPr/>
        </p:nvCxnSpPr>
        <p:spPr>
          <a:xfrm rot="-5400000">
            <a:off x="4290750" y="4040660"/>
            <a:ext cx="555300" cy="72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791" name="Google Shape;791;p53"/>
          <p:cNvSpPr txBox="1"/>
          <p:nvPr/>
        </p:nvSpPr>
        <p:spPr>
          <a:xfrm>
            <a:off x="3771588" y="4545700"/>
            <a:ext cx="1600800" cy="453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rPr>
              <a:t>Lane Shift = 50</a:t>
            </a:r>
            <a:endParaRPr sz="1200">
              <a:solidFill>
                <a:schemeClr val="dk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792" name="Google Shape;792;p53"/>
          <p:cNvSpPr txBox="1"/>
          <p:nvPr/>
        </p:nvSpPr>
        <p:spPr>
          <a:xfrm>
            <a:off x="456600" y="980350"/>
            <a:ext cx="8514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Krona One"/>
                <a:ea typeface="Krona One"/>
                <a:cs typeface="Krona One"/>
                <a:sym typeface="Krona One"/>
              </a:rPr>
              <a:t>Through which agent will get to know about value of actions.</a:t>
            </a:r>
            <a:endParaRPr sz="1600">
              <a:latin typeface="Krona One"/>
              <a:ea typeface="Krona One"/>
              <a:cs typeface="Krona One"/>
              <a:sym typeface="Krona One"/>
            </a:endParaRPr>
          </a:p>
        </p:txBody>
      </p:sp>
      <p:grpSp>
        <p:nvGrpSpPr>
          <p:cNvPr id="793" name="Google Shape;793;p53"/>
          <p:cNvGrpSpPr/>
          <p:nvPr/>
        </p:nvGrpSpPr>
        <p:grpSpPr>
          <a:xfrm>
            <a:off x="713234" y="2108634"/>
            <a:ext cx="919523" cy="461622"/>
            <a:chOff x="5974359" y="2516484"/>
            <a:chExt cx="919523" cy="461622"/>
          </a:xfrm>
        </p:grpSpPr>
        <p:sp>
          <p:nvSpPr>
            <p:cNvPr id="794" name="Google Shape;794;p53"/>
            <p:cNvSpPr/>
            <p:nvPr/>
          </p:nvSpPr>
          <p:spPr>
            <a:xfrm>
              <a:off x="5974359" y="2538790"/>
              <a:ext cx="894047" cy="439316"/>
            </a:xfrm>
            <a:custGeom>
              <a:rect b="b" l="l" r="r" t="t"/>
              <a:pathLst>
                <a:path extrusionOk="0" h="7169" w="14950">
                  <a:moveTo>
                    <a:pt x="9069" y="0"/>
                  </a:moveTo>
                  <a:lnTo>
                    <a:pt x="9069" y="781"/>
                  </a:lnTo>
                  <a:lnTo>
                    <a:pt x="1780" y="781"/>
                  </a:lnTo>
                  <a:cubicBezTo>
                    <a:pt x="1421" y="781"/>
                    <a:pt x="1084" y="897"/>
                    <a:pt x="813" y="1101"/>
                  </a:cubicBezTo>
                  <a:cubicBezTo>
                    <a:pt x="618" y="1243"/>
                    <a:pt x="459" y="1430"/>
                    <a:pt x="342" y="1647"/>
                  </a:cubicBezTo>
                  <a:cubicBezTo>
                    <a:pt x="250" y="1820"/>
                    <a:pt x="192" y="2010"/>
                    <a:pt x="166" y="2215"/>
                  </a:cubicBezTo>
                  <a:cubicBezTo>
                    <a:pt x="166" y="2215"/>
                    <a:pt x="0" y="3028"/>
                    <a:pt x="0" y="3587"/>
                  </a:cubicBezTo>
                  <a:cubicBezTo>
                    <a:pt x="0" y="4146"/>
                    <a:pt x="166" y="4958"/>
                    <a:pt x="166" y="4958"/>
                  </a:cubicBezTo>
                  <a:cubicBezTo>
                    <a:pt x="263" y="5775"/>
                    <a:pt x="955" y="6387"/>
                    <a:pt x="1780" y="6387"/>
                  </a:cubicBezTo>
                  <a:lnTo>
                    <a:pt x="9069" y="6387"/>
                  </a:lnTo>
                  <a:lnTo>
                    <a:pt x="9069" y="7168"/>
                  </a:lnTo>
                  <a:cubicBezTo>
                    <a:pt x="9450" y="7168"/>
                    <a:pt x="9765" y="6857"/>
                    <a:pt x="9765" y="6471"/>
                  </a:cubicBezTo>
                  <a:lnTo>
                    <a:pt x="9765" y="6387"/>
                  </a:lnTo>
                  <a:lnTo>
                    <a:pt x="13001" y="6387"/>
                  </a:lnTo>
                  <a:cubicBezTo>
                    <a:pt x="13688" y="6387"/>
                    <a:pt x="14315" y="5988"/>
                    <a:pt x="14599" y="5362"/>
                  </a:cubicBezTo>
                  <a:cubicBezTo>
                    <a:pt x="14807" y="4909"/>
                    <a:pt x="14923" y="4386"/>
                    <a:pt x="14945" y="3786"/>
                  </a:cubicBezTo>
                  <a:cubicBezTo>
                    <a:pt x="14945" y="3720"/>
                    <a:pt x="14950" y="3653"/>
                    <a:pt x="14950" y="3587"/>
                  </a:cubicBezTo>
                  <a:cubicBezTo>
                    <a:pt x="14950" y="3497"/>
                    <a:pt x="14945" y="3418"/>
                    <a:pt x="14940" y="3333"/>
                  </a:cubicBezTo>
                  <a:cubicBezTo>
                    <a:pt x="14919" y="2756"/>
                    <a:pt x="14803" y="2250"/>
                    <a:pt x="14599" y="1807"/>
                  </a:cubicBezTo>
                  <a:cubicBezTo>
                    <a:pt x="14439" y="1456"/>
                    <a:pt x="14173" y="1172"/>
                    <a:pt x="13844" y="994"/>
                  </a:cubicBezTo>
                  <a:cubicBezTo>
                    <a:pt x="13698" y="914"/>
                    <a:pt x="13542" y="857"/>
                    <a:pt x="13378" y="822"/>
                  </a:cubicBezTo>
                  <a:cubicBezTo>
                    <a:pt x="13299" y="803"/>
                    <a:pt x="13214" y="791"/>
                    <a:pt x="13129" y="785"/>
                  </a:cubicBezTo>
                  <a:cubicBezTo>
                    <a:pt x="13085" y="781"/>
                    <a:pt x="13041" y="781"/>
                    <a:pt x="13001" y="781"/>
                  </a:cubicBezTo>
                  <a:lnTo>
                    <a:pt x="9765" y="781"/>
                  </a:lnTo>
                  <a:lnTo>
                    <a:pt x="9765" y="697"/>
                  </a:lnTo>
                  <a:cubicBezTo>
                    <a:pt x="9765" y="311"/>
                    <a:pt x="9450" y="0"/>
                    <a:pt x="9069" y="0"/>
                  </a:cubicBezTo>
                  <a:close/>
                </a:path>
              </a:pathLst>
            </a:custGeom>
            <a:solidFill>
              <a:srgbClr val="223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53"/>
            <p:cNvSpPr/>
            <p:nvPr/>
          </p:nvSpPr>
          <p:spPr>
            <a:xfrm>
              <a:off x="5999834" y="2564343"/>
              <a:ext cx="894047" cy="343597"/>
            </a:xfrm>
            <a:custGeom>
              <a:rect b="b" l="l" r="r" t="t"/>
              <a:pathLst>
                <a:path extrusionOk="0" h="5607" w="14950">
                  <a:moveTo>
                    <a:pt x="1781" y="1"/>
                  </a:moveTo>
                  <a:cubicBezTo>
                    <a:pt x="955" y="1"/>
                    <a:pt x="263" y="613"/>
                    <a:pt x="166" y="1429"/>
                  </a:cubicBezTo>
                  <a:cubicBezTo>
                    <a:pt x="166" y="1429"/>
                    <a:pt x="1" y="2242"/>
                    <a:pt x="1" y="2801"/>
                  </a:cubicBezTo>
                  <a:cubicBezTo>
                    <a:pt x="1" y="3361"/>
                    <a:pt x="166" y="4172"/>
                    <a:pt x="166" y="4172"/>
                  </a:cubicBezTo>
                  <a:cubicBezTo>
                    <a:pt x="263" y="4989"/>
                    <a:pt x="955" y="5606"/>
                    <a:pt x="1781" y="5606"/>
                  </a:cubicBezTo>
                  <a:lnTo>
                    <a:pt x="13001" y="5606"/>
                  </a:lnTo>
                  <a:cubicBezTo>
                    <a:pt x="13688" y="5606"/>
                    <a:pt x="14315" y="5207"/>
                    <a:pt x="14603" y="4581"/>
                  </a:cubicBezTo>
                  <a:cubicBezTo>
                    <a:pt x="14834" y="4075"/>
                    <a:pt x="14950" y="3484"/>
                    <a:pt x="14950" y="2801"/>
                  </a:cubicBezTo>
                  <a:cubicBezTo>
                    <a:pt x="14950" y="2122"/>
                    <a:pt x="14834" y="1527"/>
                    <a:pt x="14603" y="1026"/>
                  </a:cubicBezTo>
                  <a:cubicBezTo>
                    <a:pt x="14315" y="400"/>
                    <a:pt x="13688" y="1"/>
                    <a:pt x="1300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53"/>
            <p:cNvSpPr/>
            <p:nvPr/>
          </p:nvSpPr>
          <p:spPr>
            <a:xfrm>
              <a:off x="6618837" y="2602704"/>
              <a:ext cx="223243" cy="266568"/>
            </a:xfrm>
            <a:custGeom>
              <a:rect b="b" l="l" r="r" t="t"/>
              <a:pathLst>
                <a:path extrusionOk="0" h="4350" w="3733">
                  <a:moveTo>
                    <a:pt x="0" y="0"/>
                  </a:moveTo>
                  <a:lnTo>
                    <a:pt x="0" y="89"/>
                  </a:lnTo>
                  <a:lnTo>
                    <a:pt x="2210" y="89"/>
                  </a:lnTo>
                  <a:cubicBezTo>
                    <a:pt x="2716" y="89"/>
                    <a:pt x="3178" y="387"/>
                    <a:pt x="3386" y="844"/>
                  </a:cubicBezTo>
                  <a:cubicBezTo>
                    <a:pt x="3560" y="1221"/>
                    <a:pt x="3644" y="1665"/>
                    <a:pt x="3644" y="2171"/>
                  </a:cubicBezTo>
                  <a:lnTo>
                    <a:pt x="3644" y="2180"/>
                  </a:lnTo>
                  <a:cubicBezTo>
                    <a:pt x="3644" y="2686"/>
                    <a:pt x="3560" y="3134"/>
                    <a:pt x="3386" y="3511"/>
                  </a:cubicBezTo>
                  <a:cubicBezTo>
                    <a:pt x="3178" y="3968"/>
                    <a:pt x="2716" y="4261"/>
                    <a:pt x="2210" y="4261"/>
                  </a:cubicBezTo>
                  <a:lnTo>
                    <a:pt x="0" y="4261"/>
                  </a:lnTo>
                  <a:lnTo>
                    <a:pt x="0" y="4349"/>
                  </a:lnTo>
                  <a:lnTo>
                    <a:pt x="2210" y="4349"/>
                  </a:lnTo>
                  <a:cubicBezTo>
                    <a:pt x="2747" y="4349"/>
                    <a:pt x="3241" y="4035"/>
                    <a:pt x="3466" y="3546"/>
                  </a:cubicBezTo>
                  <a:cubicBezTo>
                    <a:pt x="3644" y="3161"/>
                    <a:pt x="3733" y="2698"/>
                    <a:pt x="3733" y="2180"/>
                  </a:cubicBezTo>
                  <a:lnTo>
                    <a:pt x="3733" y="2171"/>
                  </a:lnTo>
                  <a:cubicBezTo>
                    <a:pt x="3733" y="1651"/>
                    <a:pt x="3644" y="1194"/>
                    <a:pt x="3466" y="808"/>
                  </a:cubicBezTo>
                  <a:cubicBezTo>
                    <a:pt x="3241" y="320"/>
                    <a:pt x="2747" y="0"/>
                    <a:pt x="221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3"/>
            <p:cNvSpPr/>
            <p:nvPr/>
          </p:nvSpPr>
          <p:spPr>
            <a:xfrm>
              <a:off x="6009701" y="2564343"/>
              <a:ext cx="884180" cy="184146"/>
            </a:xfrm>
            <a:custGeom>
              <a:rect b="b" l="l" r="r" t="t"/>
              <a:pathLst>
                <a:path extrusionOk="0" h="3005" w="14785">
                  <a:moveTo>
                    <a:pt x="1616" y="1"/>
                  </a:moveTo>
                  <a:cubicBezTo>
                    <a:pt x="790" y="1"/>
                    <a:pt x="98" y="613"/>
                    <a:pt x="1" y="1429"/>
                  </a:cubicBezTo>
                  <a:cubicBezTo>
                    <a:pt x="1" y="1429"/>
                    <a:pt x="587" y="405"/>
                    <a:pt x="1616" y="405"/>
                  </a:cubicBezTo>
                  <a:lnTo>
                    <a:pt x="12836" y="405"/>
                  </a:lnTo>
                  <a:cubicBezTo>
                    <a:pt x="13523" y="405"/>
                    <a:pt x="14150" y="804"/>
                    <a:pt x="14438" y="1429"/>
                  </a:cubicBezTo>
                  <a:cubicBezTo>
                    <a:pt x="14647" y="1882"/>
                    <a:pt x="14758" y="2410"/>
                    <a:pt x="14780" y="3005"/>
                  </a:cubicBezTo>
                  <a:cubicBezTo>
                    <a:pt x="14780" y="2939"/>
                    <a:pt x="14785" y="2872"/>
                    <a:pt x="14785" y="2801"/>
                  </a:cubicBezTo>
                  <a:cubicBezTo>
                    <a:pt x="14785" y="2122"/>
                    <a:pt x="14669" y="1527"/>
                    <a:pt x="14438" y="1026"/>
                  </a:cubicBezTo>
                  <a:cubicBezTo>
                    <a:pt x="14150" y="400"/>
                    <a:pt x="13523" y="1"/>
                    <a:pt x="1283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3"/>
            <p:cNvSpPr/>
            <p:nvPr/>
          </p:nvSpPr>
          <p:spPr>
            <a:xfrm>
              <a:off x="6542112" y="2516484"/>
              <a:ext cx="41742" cy="59871"/>
            </a:xfrm>
            <a:custGeom>
              <a:rect b="b" l="l" r="r" t="t"/>
              <a:pathLst>
                <a:path extrusionOk="0" h="977" w="698">
                  <a:moveTo>
                    <a:pt x="1" y="0"/>
                  </a:moveTo>
                  <a:lnTo>
                    <a:pt x="1" y="977"/>
                  </a:lnTo>
                  <a:lnTo>
                    <a:pt x="697" y="977"/>
                  </a:lnTo>
                  <a:lnTo>
                    <a:pt x="697" y="697"/>
                  </a:lnTo>
                  <a:cubicBezTo>
                    <a:pt x="697" y="311"/>
                    <a:pt x="382" y="0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3"/>
            <p:cNvSpPr/>
            <p:nvPr/>
          </p:nvSpPr>
          <p:spPr>
            <a:xfrm>
              <a:off x="6195743" y="2584994"/>
              <a:ext cx="344582" cy="33827"/>
            </a:xfrm>
            <a:custGeom>
              <a:rect b="b" l="l" r="r" t="t"/>
              <a:pathLst>
                <a:path extrusionOk="0" h="552" w="5762">
                  <a:moveTo>
                    <a:pt x="3174" y="0"/>
                  </a:moveTo>
                  <a:cubicBezTo>
                    <a:pt x="1421" y="0"/>
                    <a:pt x="0" y="125"/>
                    <a:pt x="0" y="276"/>
                  </a:cubicBezTo>
                  <a:cubicBezTo>
                    <a:pt x="0" y="427"/>
                    <a:pt x="1421" y="551"/>
                    <a:pt x="3174" y="551"/>
                  </a:cubicBezTo>
                  <a:cubicBezTo>
                    <a:pt x="4932" y="551"/>
                    <a:pt x="5762" y="427"/>
                    <a:pt x="5762" y="276"/>
                  </a:cubicBezTo>
                  <a:cubicBezTo>
                    <a:pt x="5762" y="125"/>
                    <a:pt x="4932" y="0"/>
                    <a:pt x="3174" y="0"/>
                  </a:cubicBezTo>
                  <a:close/>
                </a:path>
              </a:pathLst>
            </a:custGeom>
            <a:solidFill>
              <a:srgbClr val="2641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3"/>
            <p:cNvSpPr/>
            <p:nvPr/>
          </p:nvSpPr>
          <p:spPr>
            <a:xfrm>
              <a:off x="6025907" y="2586097"/>
              <a:ext cx="51669" cy="62199"/>
            </a:xfrm>
            <a:custGeom>
              <a:rect b="b" l="l" r="r" t="t"/>
              <a:pathLst>
                <a:path extrusionOk="0" h="1015" w="864">
                  <a:moveTo>
                    <a:pt x="808" y="0"/>
                  </a:moveTo>
                  <a:cubicBezTo>
                    <a:pt x="806" y="0"/>
                    <a:pt x="805" y="0"/>
                    <a:pt x="803" y="1"/>
                  </a:cubicBezTo>
                  <a:cubicBezTo>
                    <a:pt x="617" y="40"/>
                    <a:pt x="439" y="129"/>
                    <a:pt x="293" y="275"/>
                  </a:cubicBezTo>
                  <a:cubicBezTo>
                    <a:pt x="97" y="471"/>
                    <a:pt x="0" y="724"/>
                    <a:pt x="0" y="977"/>
                  </a:cubicBezTo>
                  <a:cubicBezTo>
                    <a:pt x="0" y="1000"/>
                    <a:pt x="20" y="1015"/>
                    <a:pt x="38" y="1015"/>
                  </a:cubicBezTo>
                  <a:cubicBezTo>
                    <a:pt x="52" y="1015"/>
                    <a:pt x="65" y="1007"/>
                    <a:pt x="71" y="990"/>
                  </a:cubicBezTo>
                  <a:cubicBezTo>
                    <a:pt x="160" y="764"/>
                    <a:pt x="306" y="537"/>
                    <a:pt x="506" y="338"/>
                  </a:cubicBezTo>
                  <a:cubicBezTo>
                    <a:pt x="608" y="236"/>
                    <a:pt x="719" y="147"/>
                    <a:pt x="830" y="72"/>
                  </a:cubicBezTo>
                  <a:cubicBezTo>
                    <a:pt x="864" y="50"/>
                    <a:pt x="844" y="0"/>
                    <a:pt x="808" y="0"/>
                  </a:cubicBezTo>
                  <a:close/>
                </a:path>
              </a:pathLst>
            </a:custGeom>
            <a:solidFill>
              <a:srgbClr val="DC99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3"/>
            <p:cNvSpPr/>
            <p:nvPr/>
          </p:nvSpPr>
          <p:spPr>
            <a:xfrm>
              <a:off x="6776233" y="2582053"/>
              <a:ext cx="86474" cy="61096"/>
            </a:xfrm>
            <a:custGeom>
              <a:rect b="b" l="l" r="r" t="t"/>
              <a:pathLst>
                <a:path extrusionOk="0" h="997" w="1446">
                  <a:moveTo>
                    <a:pt x="173" y="0"/>
                  </a:moveTo>
                  <a:cubicBezTo>
                    <a:pt x="136" y="0"/>
                    <a:pt x="99" y="2"/>
                    <a:pt x="62" y="5"/>
                  </a:cubicBezTo>
                  <a:cubicBezTo>
                    <a:pt x="5" y="13"/>
                    <a:pt x="0" y="89"/>
                    <a:pt x="54" y="106"/>
                  </a:cubicBezTo>
                  <a:cubicBezTo>
                    <a:pt x="359" y="191"/>
                    <a:pt x="675" y="351"/>
                    <a:pt x="959" y="585"/>
                  </a:cubicBezTo>
                  <a:cubicBezTo>
                    <a:pt x="1105" y="706"/>
                    <a:pt x="1234" y="839"/>
                    <a:pt x="1345" y="976"/>
                  </a:cubicBezTo>
                  <a:cubicBezTo>
                    <a:pt x="1356" y="990"/>
                    <a:pt x="1371" y="996"/>
                    <a:pt x="1385" y="996"/>
                  </a:cubicBezTo>
                  <a:cubicBezTo>
                    <a:pt x="1416" y="996"/>
                    <a:pt x="1446" y="968"/>
                    <a:pt x="1434" y="932"/>
                  </a:cubicBezTo>
                  <a:cubicBezTo>
                    <a:pt x="1363" y="692"/>
                    <a:pt x="1221" y="470"/>
                    <a:pt x="1012" y="298"/>
                  </a:cubicBezTo>
                  <a:cubicBezTo>
                    <a:pt x="768" y="96"/>
                    <a:pt x="470" y="0"/>
                    <a:pt x="1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3"/>
            <p:cNvSpPr/>
            <p:nvPr/>
          </p:nvSpPr>
          <p:spPr>
            <a:xfrm>
              <a:off x="6776233" y="2582053"/>
              <a:ext cx="36659" cy="16300"/>
            </a:xfrm>
            <a:custGeom>
              <a:rect b="b" l="l" r="r" t="t"/>
              <a:pathLst>
                <a:path extrusionOk="0" h="266" w="613">
                  <a:moveTo>
                    <a:pt x="168" y="1"/>
                  </a:moveTo>
                  <a:cubicBezTo>
                    <a:pt x="133" y="1"/>
                    <a:pt x="97" y="2"/>
                    <a:pt x="62" y="5"/>
                  </a:cubicBezTo>
                  <a:cubicBezTo>
                    <a:pt x="5" y="13"/>
                    <a:pt x="0" y="89"/>
                    <a:pt x="54" y="106"/>
                  </a:cubicBezTo>
                  <a:cubicBezTo>
                    <a:pt x="191" y="142"/>
                    <a:pt x="333" y="200"/>
                    <a:pt x="471" y="266"/>
                  </a:cubicBezTo>
                  <a:cubicBezTo>
                    <a:pt x="515" y="204"/>
                    <a:pt x="564" y="138"/>
                    <a:pt x="613" y="75"/>
                  </a:cubicBezTo>
                  <a:cubicBezTo>
                    <a:pt x="469" y="25"/>
                    <a:pt x="319" y="1"/>
                    <a:pt x="168" y="1"/>
                  </a:cubicBezTo>
                  <a:close/>
                </a:path>
              </a:pathLst>
            </a:custGeom>
            <a:solidFill>
              <a:srgbClr val="DC99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3"/>
            <p:cNvSpPr/>
            <p:nvPr/>
          </p:nvSpPr>
          <p:spPr>
            <a:xfrm>
              <a:off x="6368808" y="2584994"/>
              <a:ext cx="29542" cy="45225"/>
            </a:xfrm>
            <a:custGeom>
              <a:rect b="b" l="l" r="r" t="t"/>
              <a:pathLst>
                <a:path extrusionOk="0" h="738" w="494">
                  <a:moveTo>
                    <a:pt x="0" y="0"/>
                  </a:moveTo>
                  <a:lnTo>
                    <a:pt x="0" y="738"/>
                  </a:lnTo>
                  <a:lnTo>
                    <a:pt x="493" y="738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3"/>
            <p:cNvSpPr/>
            <p:nvPr/>
          </p:nvSpPr>
          <p:spPr>
            <a:xfrm>
              <a:off x="6240056" y="2589651"/>
              <a:ext cx="7236" cy="40567"/>
            </a:xfrm>
            <a:custGeom>
              <a:rect b="b" l="l" r="r" t="t"/>
              <a:pathLst>
                <a:path extrusionOk="0" h="662" w="121">
                  <a:moveTo>
                    <a:pt x="0" y="0"/>
                  </a:moveTo>
                  <a:lnTo>
                    <a:pt x="0" y="662"/>
                  </a:lnTo>
                  <a:lnTo>
                    <a:pt x="121" y="662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3"/>
            <p:cNvSpPr/>
            <p:nvPr/>
          </p:nvSpPr>
          <p:spPr>
            <a:xfrm>
              <a:off x="6542112" y="2895924"/>
              <a:ext cx="41742" cy="59809"/>
            </a:xfrm>
            <a:custGeom>
              <a:rect b="b" l="l" r="r" t="t"/>
              <a:pathLst>
                <a:path extrusionOk="0" h="976" w="698">
                  <a:moveTo>
                    <a:pt x="1" y="0"/>
                  </a:moveTo>
                  <a:lnTo>
                    <a:pt x="1" y="976"/>
                  </a:lnTo>
                  <a:cubicBezTo>
                    <a:pt x="382" y="976"/>
                    <a:pt x="697" y="666"/>
                    <a:pt x="697" y="279"/>
                  </a:cubicBezTo>
                  <a:lnTo>
                    <a:pt x="69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3"/>
            <p:cNvSpPr/>
            <p:nvPr/>
          </p:nvSpPr>
          <p:spPr>
            <a:xfrm>
              <a:off x="6383399" y="2650011"/>
              <a:ext cx="83963" cy="171952"/>
            </a:xfrm>
            <a:custGeom>
              <a:rect b="b" l="l" r="r" t="t"/>
              <a:pathLst>
                <a:path extrusionOk="0" h="2806" w="1404">
                  <a:moveTo>
                    <a:pt x="373" y="0"/>
                  </a:moveTo>
                  <a:cubicBezTo>
                    <a:pt x="170" y="0"/>
                    <a:pt x="0" y="169"/>
                    <a:pt x="0" y="373"/>
                  </a:cubicBezTo>
                  <a:lnTo>
                    <a:pt x="0" y="1403"/>
                  </a:lnTo>
                  <a:lnTo>
                    <a:pt x="0" y="2432"/>
                  </a:lnTo>
                  <a:cubicBezTo>
                    <a:pt x="0" y="2641"/>
                    <a:pt x="170" y="2805"/>
                    <a:pt x="373" y="2805"/>
                  </a:cubicBezTo>
                  <a:lnTo>
                    <a:pt x="1030" y="2805"/>
                  </a:lnTo>
                  <a:cubicBezTo>
                    <a:pt x="1239" y="2805"/>
                    <a:pt x="1403" y="2641"/>
                    <a:pt x="1403" y="2432"/>
                  </a:cubicBezTo>
                  <a:lnTo>
                    <a:pt x="1403" y="1403"/>
                  </a:lnTo>
                  <a:lnTo>
                    <a:pt x="1403" y="373"/>
                  </a:lnTo>
                  <a:cubicBezTo>
                    <a:pt x="1403" y="169"/>
                    <a:pt x="1239" y="0"/>
                    <a:pt x="1030" y="0"/>
                  </a:cubicBezTo>
                  <a:close/>
                </a:path>
              </a:pathLst>
            </a:custGeom>
            <a:solidFill>
              <a:srgbClr val="2641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3"/>
            <p:cNvSpPr/>
            <p:nvPr/>
          </p:nvSpPr>
          <p:spPr>
            <a:xfrm>
              <a:off x="6507068" y="2603991"/>
              <a:ext cx="157759" cy="263994"/>
            </a:xfrm>
            <a:custGeom>
              <a:rect b="b" l="l" r="r" t="t"/>
              <a:pathLst>
                <a:path extrusionOk="0" h="4308" w="2638">
                  <a:moveTo>
                    <a:pt x="1857" y="0"/>
                  </a:moveTo>
                  <a:cubicBezTo>
                    <a:pt x="1829" y="0"/>
                    <a:pt x="1800" y="4"/>
                    <a:pt x="1771" y="10"/>
                  </a:cubicBezTo>
                  <a:lnTo>
                    <a:pt x="249" y="356"/>
                  </a:lnTo>
                  <a:cubicBezTo>
                    <a:pt x="103" y="392"/>
                    <a:pt x="1" y="530"/>
                    <a:pt x="14" y="680"/>
                  </a:cubicBezTo>
                  <a:lnTo>
                    <a:pt x="85" y="1555"/>
                  </a:lnTo>
                  <a:cubicBezTo>
                    <a:pt x="116" y="1954"/>
                    <a:pt x="116" y="2354"/>
                    <a:pt x="85" y="2753"/>
                  </a:cubicBezTo>
                  <a:lnTo>
                    <a:pt x="14" y="3632"/>
                  </a:lnTo>
                  <a:cubicBezTo>
                    <a:pt x="1" y="3783"/>
                    <a:pt x="103" y="3920"/>
                    <a:pt x="249" y="3951"/>
                  </a:cubicBezTo>
                  <a:lnTo>
                    <a:pt x="1771" y="4298"/>
                  </a:lnTo>
                  <a:cubicBezTo>
                    <a:pt x="1801" y="4305"/>
                    <a:pt x="1831" y="4308"/>
                    <a:pt x="1861" y="4308"/>
                  </a:cubicBezTo>
                  <a:cubicBezTo>
                    <a:pt x="2003" y="4308"/>
                    <a:pt x="2137" y="4230"/>
                    <a:pt x="2203" y="4098"/>
                  </a:cubicBezTo>
                  <a:cubicBezTo>
                    <a:pt x="2375" y="3756"/>
                    <a:pt x="2637" y="3086"/>
                    <a:pt x="2637" y="2154"/>
                  </a:cubicBezTo>
                  <a:cubicBezTo>
                    <a:pt x="2637" y="1222"/>
                    <a:pt x="2375" y="557"/>
                    <a:pt x="2203" y="210"/>
                  </a:cubicBezTo>
                  <a:cubicBezTo>
                    <a:pt x="2136" y="80"/>
                    <a:pt x="2001" y="0"/>
                    <a:pt x="1857" y="0"/>
                  </a:cubicBezTo>
                  <a:close/>
                </a:path>
              </a:pathLst>
            </a:custGeom>
            <a:solidFill>
              <a:srgbClr val="0851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3"/>
            <p:cNvSpPr/>
            <p:nvPr/>
          </p:nvSpPr>
          <p:spPr>
            <a:xfrm>
              <a:off x="6593062" y="2603991"/>
              <a:ext cx="71763" cy="263994"/>
            </a:xfrm>
            <a:custGeom>
              <a:rect b="b" l="l" r="r" t="t"/>
              <a:pathLst>
                <a:path extrusionOk="0" h="4308" w="1200">
                  <a:moveTo>
                    <a:pt x="419" y="0"/>
                  </a:moveTo>
                  <a:cubicBezTo>
                    <a:pt x="391" y="0"/>
                    <a:pt x="362" y="4"/>
                    <a:pt x="333" y="10"/>
                  </a:cubicBezTo>
                  <a:lnTo>
                    <a:pt x="276" y="24"/>
                  </a:lnTo>
                  <a:cubicBezTo>
                    <a:pt x="1" y="1444"/>
                    <a:pt x="1" y="2864"/>
                    <a:pt x="276" y="4285"/>
                  </a:cubicBezTo>
                  <a:lnTo>
                    <a:pt x="333" y="4298"/>
                  </a:lnTo>
                  <a:cubicBezTo>
                    <a:pt x="363" y="4305"/>
                    <a:pt x="393" y="4308"/>
                    <a:pt x="423" y="4308"/>
                  </a:cubicBezTo>
                  <a:cubicBezTo>
                    <a:pt x="565" y="4308"/>
                    <a:pt x="699" y="4230"/>
                    <a:pt x="765" y="4098"/>
                  </a:cubicBezTo>
                  <a:cubicBezTo>
                    <a:pt x="937" y="3756"/>
                    <a:pt x="1199" y="3086"/>
                    <a:pt x="1199" y="2154"/>
                  </a:cubicBezTo>
                  <a:cubicBezTo>
                    <a:pt x="1199" y="1222"/>
                    <a:pt x="937" y="557"/>
                    <a:pt x="765" y="210"/>
                  </a:cubicBezTo>
                  <a:cubicBezTo>
                    <a:pt x="698" y="80"/>
                    <a:pt x="563" y="0"/>
                    <a:pt x="419" y="0"/>
                  </a:cubicBezTo>
                  <a:close/>
                </a:path>
              </a:pathLst>
            </a:custGeom>
            <a:solidFill>
              <a:srgbClr val="2641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3"/>
            <p:cNvSpPr/>
            <p:nvPr/>
          </p:nvSpPr>
          <p:spPr>
            <a:xfrm>
              <a:off x="6098327" y="2620230"/>
              <a:ext cx="125585" cy="231822"/>
            </a:xfrm>
            <a:custGeom>
              <a:rect b="b" l="l" r="r" t="t"/>
              <a:pathLst>
                <a:path extrusionOk="0" h="3783" w="2100">
                  <a:moveTo>
                    <a:pt x="679" y="1"/>
                  </a:moveTo>
                  <a:cubicBezTo>
                    <a:pt x="531" y="1"/>
                    <a:pt x="399" y="91"/>
                    <a:pt x="338" y="224"/>
                  </a:cubicBezTo>
                  <a:cubicBezTo>
                    <a:pt x="205" y="544"/>
                    <a:pt x="0" y="1148"/>
                    <a:pt x="0" y="1889"/>
                  </a:cubicBezTo>
                  <a:cubicBezTo>
                    <a:pt x="0" y="2635"/>
                    <a:pt x="205" y="3234"/>
                    <a:pt x="338" y="3553"/>
                  </a:cubicBezTo>
                  <a:cubicBezTo>
                    <a:pt x="399" y="3692"/>
                    <a:pt x="532" y="3782"/>
                    <a:pt x="681" y="3782"/>
                  </a:cubicBezTo>
                  <a:cubicBezTo>
                    <a:pt x="694" y="3782"/>
                    <a:pt x="706" y="3781"/>
                    <a:pt x="719" y="3780"/>
                  </a:cubicBezTo>
                  <a:lnTo>
                    <a:pt x="1741" y="3682"/>
                  </a:lnTo>
                  <a:cubicBezTo>
                    <a:pt x="1949" y="3660"/>
                    <a:pt x="2100" y="3473"/>
                    <a:pt x="2078" y="3270"/>
                  </a:cubicBezTo>
                  <a:lnTo>
                    <a:pt x="2020" y="2781"/>
                  </a:lnTo>
                  <a:cubicBezTo>
                    <a:pt x="1954" y="2191"/>
                    <a:pt x="1954" y="1592"/>
                    <a:pt x="2020" y="997"/>
                  </a:cubicBezTo>
                  <a:lnTo>
                    <a:pt x="2078" y="513"/>
                  </a:lnTo>
                  <a:cubicBezTo>
                    <a:pt x="2100" y="304"/>
                    <a:pt x="1949" y="118"/>
                    <a:pt x="1741" y="101"/>
                  </a:cubicBezTo>
                  <a:lnTo>
                    <a:pt x="719" y="3"/>
                  </a:lnTo>
                  <a:cubicBezTo>
                    <a:pt x="706" y="1"/>
                    <a:pt x="692" y="1"/>
                    <a:pt x="679" y="1"/>
                  </a:cubicBezTo>
                  <a:close/>
                </a:path>
              </a:pathLst>
            </a:custGeom>
            <a:solidFill>
              <a:srgbClr val="0851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3"/>
            <p:cNvSpPr/>
            <p:nvPr/>
          </p:nvSpPr>
          <p:spPr>
            <a:xfrm>
              <a:off x="6195743" y="2853458"/>
              <a:ext cx="344582" cy="33765"/>
            </a:xfrm>
            <a:custGeom>
              <a:rect b="b" l="l" r="r" t="t"/>
              <a:pathLst>
                <a:path extrusionOk="0" h="551" w="5762">
                  <a:moveTo>
                    <a:pt x="3174" y="1"/>
                  </a:moveTo>
                  <a:cubicBezTo>
                    <a:pt x="1421" y="1"/>
                    <a:pt x="0" y="124"/>
                    <a:pt x="0" y="276"/>
                  </a:cubicBezTo>
                  <a:cubicBezTo>
                    <a:pt x="0" y="427"/>
                    <a:pt x="1421" y="550"/>
                    <a:pt x="3174" y="550"/>
                  </a:cubicBezTo>
                  <a:cubicBezTo>
                    <a:pt x="4932" y="550"/>
                    <a:pt x="5762" y="427"/>
                    <a:pt x="5762" y="276"/>
                  </a:cubicBezTo>
                  <a:cubicBezTo>
                    <a:pt x="5762" y="124"/>
                    <a:pt x="4932" y="1"/>
                    <a:pt x="3174" y="1"/>
                  </a:cubicBezTo>
                  <a:close/>
                </a:path>
              </a:pathLst>
            </a:custGeom>
            <a:solidFill>
              <a:srgbClr val="2641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3"/>
            <p:cNvSpPr/>
            <p:nvPr/>
          </p:nvSpPr>
          <p:spPr>
            <a:xfrm>
              <a:off x="6025907" y="2823860"/>
              <a:ext cx="51610" cy="62077"/>
            </a:xfrm>
            <a:custGeom>
              <a:rect b="b" l="l" r="r" t="t"/>
              <a:pathLst>
                <a:path extrusionOk="0" h="1013" w="863">
                  <a:moveTo>
                    <a:pt x="37" y="1"/>
                  </a:moveTo>
                  <a:cubicBezTo>
                    <a:pt x="18" y="1"/>
                    <a:pt x="0" y="14"/>
                    <a:pt x="0" y="40"/>
                  </a:cubicBezTo>
                  <a:cubicBezTo>
                    <a:pt x="0" y="293"/>
                    <a:pt x="97" y="545"/>
                    <a:pt x="293" y="740"/>
                  </a:cubicBezTo>
                  <a:cubicBezTo>
                    <a:pt x="439" y="883"/>
                    <a:pt x="617" y="976"/>
                    <a:pt x="803" y="1012"/>
                  </a:cubicBezTo>
                  <a:cubicBezTo>
                    <a:pt x="806" y="1013"/>
                    <a:pt x="809" y="1013"/>
                    <a:pt x="812" y="1013"/>
                  </a:cubicBezTo>
                  <a:cubicBezTo>
                    <a:pt x="846" y="1013"/>
                    <a:pt x="863" y="965"/>
                    <a:pt x="830" y="941"/>
                  </a:cubicBezTo>
                  <a:cubicBezTo>
                    <a:pt x="719" y="869"/>
                    <a:pt x="608" y="781"/>
                    <a:pt x="506" y="679"/>
                  </a:cubicBezTo>
                  <a:cubicBezTo>
                    <a:pt x="306" y="479"/>
                    <a:pt x="160" y="253"/>
                    <a:pt x="71" y="27"/>
                  </a:cubicBezTo>
                  <a:cubicBezTo>
                    <a:pt x="65" y="9"/>
                    <a:pt x="51" y="1"/>
                    <a:pt x="37" y="1"/>
                  </a:cubicBezTo>
                  <a:close/>
                </a:path>
              </a:pathLst>
            </a:custGeom>
            <a:solidFill>
              <a:srgbClr val="DC99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3"/>
            <p:cNvSpPr/>
            <p:nvPr/>
          </p:nvSpPr>
          <p:spPr>
            <a:xfrm>
              <a:off x="6776233" y="2829130"/>
              <a:ext cx="86474" cy="60912"/>
            </a:xfrm>
            <a:custGeom>
              <a:rect b="b" l="l" r="r" t="t"/>
              <a:pathLst>
                <a:path extrusionOk="0" h="994" w="1446">
                  <a:moveTo>
                    <a:pt x="1386" y="0"/>
                  </a:moveTo>
                  <a:cubicBezTo>
                    <a:pt x="1371" y="0"/>
                    <a:pt x="1356" y="6"/>
                    <a:pt x="1345" y="21"/>
                  </a:cubicBezTo>
                  <a:cubicBezTo>
                    <a:pt x="1234" y="158"/>
                    <a:pt x="1105" y="291"/>
                    <a:pt x="959" y="410"/>
                  </a:cubicBezTo>
                  <a:cubicBezTo>
                    <a:pt x="675" y="646"/>
                    <a:pt x="359" y="806"/>
                    <a:pt x="54" y="890"/>
                  </a:cubicBezTo>
                  <a:cubicBezTo>
                    <a:pt x="0" y="904"/>
                    <a:pt x="5" y="984"/>
                    <a:pt x="62" y="988"/>
                  </a:cubicBezTo>
                  <a:cubicBezTo>
                    <a:pt x="102" y="992"/>
                    <a:pt x="142" y="993"/>
                    <a:pt x="182" y="993"/>
                  </a:cubicBezTo>
                  <a:cubicBezTo>
                    <a:pt x="477" y="993"/>
                    <a:pt x="770" y="894"/>
                    <a:pt x="1012" y="695"/>
                  </a:cubicBezTo>
                  <a:cubicBezTo>
                    <a:pt x="1221" y="527"/>
                    <a:pt x="1363" y="304"/>
                    <a:pt x="1434" y="64"/>
                  </a:cubicBezTo>
                  <a:cubicBezTo>
                    <a:pt x="1446" y="28"/>
                    <a:pt x="1417" y="0"/>
                    <a:pt x="13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53"/>
            <p:cNvSpPr/>
            <p:nvPr/>
          </p:nvSpPr>
          <p:spPr>
            <a:xfrm>
              <a:off x="6776233" y="2873558"/>
              <a:ext cx="36659" cy="16484"/>
            </a:xfrm>
            <a:custGeom>
              <a:rect b="b" l="l" r="r" t="t"/>
              <a:pathLst>
                <a:path extrusionOk="0" h="269" w="613">
                  <a:moveTo>
                    <a:pt x="471" y="1"/>
                  </a:moveTo>
                  <a:cubicBezTo>
                    <a:pt x="333" y="72"/>
                    <a:pt x="191" y="125"/>
                    <a:pt x="54" y="165"/>
                  </a:cubicBezTo>
                  <a:cubicBezTo>
                    <a:pt x="0" y="179"/>
                    <a:pt x="5" y="259"/>
                    <a:pt x="62" y="263"/>
                  </a:cubicBezTo>
                  <a:cubicBezTo>
                    <a:pt x="101" y="267"/>
                    <a:pt x="139" y="268"/>
                    <a:pt x="177" y="268"/>
                  </a:cubicBezTo>
                  <a:cubicBezTo>
                    <a:pt x="325" y="268"/>
                    <a:pt x="472" y="241"/>
                    <a:pt x="613" y="191"/>
                  </a:cubicBezTo>
                  <a:cubicBezTo>
                    <a:pt x="564" y="130"/>
                    <a:pt x="515" y="68"/>
                    <a:pt x="471" y="1"/>
                  </a:cubicBezTo>
                  <a:close/>
                </a:path>
              </a:pathLst>
            </a:custGeom>
            <a:solidFill>
              <a:srgbClr val="DC99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53"/>
            <p:cNvSpPr/>
            <p:nvPr/>
          </p:nvSpPr>
          <p:spPr>
            <a:xfrm>
              <a:off x="6368808" y="2842060"/>
              <a:ext cx="29542" cy="53926"/>
            </a:xfrm>
            <a:custGeom>
              <a:rect b="b" l="l" r="r" t="t"/>
              <a:pathLst>
                <a:path extrusionOk="0" h="880" w="494">
                  <a:moveTo>
                    <a:pt x="0" y="0"/>
                  </a:moveTo>
                  <a:lnTo>
                    <a:pt x="0" y="879"/>
                  </a:lnTo>
                  <a:lnTo>
                    <a:pt x="493" y="879"/>
                  </a:lnTo>
                  <a:lnTo>
                    <a:pt x="4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53"/>
            <p:cNvSpPr/>
            <p:nvPr/>
          </p:nvSpPr>
          <p:spPr>
            <a:xfrm>
              <a:off x="6240056" y="2842060"/>
              <a:ext cx="7236" cy="53926"/>
            </a:xfrm>
            <a:custGeom>
              <a:rect b="b" l="l" r="r" t="t"/>
              <a:pathLst>
                <a:path extrusionOk="0" h="880" w="121">
                  <a:moveTo>
                    <a:pt x="0" y="0"/>
                  </a:moveTo>
                  <a:lnTo>
                    <a:pt x="0" y="879"/>
                  </a:lnTo>
                  <a:lnTo>
                    <a:pt x="121" y="879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3"/>
            <p:cNvSpPr/>
            <p:nvPr/>
          </p:nvSpPr>
          <p:spPr>
            <a:xfrm>
              <a:off x="6037808" y="2621578"/>
              <a:ext cx="74634" cy="28495"/>
            </a:xfrm>
            <a:custGeom>
              <a:rect b="b" l="l" r="r" t="t"/>
              <a:pathLst>
                <a:path extrusionOk="0" h="465" w="1248">
                  <a:moveTo>
                    <a:pt x="980" y="1"/>
                  </a:moveTo>
                  <a:cubicBezTo>
                    <a:pt x="520" y="1"/>
                    <a:pt x="0" y="464"/>
                    <a:pt x="0" y="464"/>
                  </a:cubicBezTo>
                  <a:lnTo>
                    <a:pt x="1248" y="65"/>
                  </a:lnTo>
                  <a:cubicBezTo>
                    <a:pt x="1164" y="20"/>
                    <a:pt x="1074" y="1"/>
                    <a:pt x="98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3"/>
            <p:cNvSpPr/>
            <p:nvPr/>
          </p:nvSpPr>
          <p:spPr>
            <a:xfrm>
              <a:off x="6037808" y="2821899"/>
              <a:ext cx="74634" cy="28740"/>
            </a:xfrm>
            <a:custGeom>
              <a:rect b="b" l="l" r="r" t="t"/>
              <a:pathLst>
                <a:path extrusionOk="0" h="469" w="1248">
                  <a:moveTo>
                    <a:pt x="0" y="0"/>
                  </a:moveTo>
                  <a:cubicBezTo>
                    <a:pt x="1" y="0"/>
                    <a:pt x="521" y="469"/>
                    <a:pt x="982" y="469"/>
                  </a:cubicBezTo>
                  <a:cubicBezTo>
                    <a:pt x="1075" y="469"/>
                    <a:pt x="1165" y="450"/>
                    <a:pt x="1248" y="40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53"/>
            <p:cNvSpPr/>
            <p:nvPr/>
          </p:nvSpPr>
          <p:spPr>
            <a:xfrm>
              <a:off x="6530989" y="2694929"/>
              <a:ext cx="22845" cy="82176"/>
            </a:xfrm>
            <a:custGeom>
              <a:rect b="b" l="l" r="r" t="t"/>
              <a:pathLst>
                <a:path extrusionOk="0" h="1341" w="382">
                  <a:moveTo>
                    <a:pt x="182" y="0"/>
                  </a:moveTo>
                  <a:cubicBezTo>
                    <a:pt x="84" y="0"/>
                    <a:pt x="0" y="84"/>
                    <a:pt x="0" y="181"/>
                  </a:cubicBezTo>
                  <a:lnTo>
                    <a:pt x="0" y="1162"/>
                  </a:lnTo>
                  <a:cubicBezTo>
                    <a:pt x="0" y="1260"/>
                    <a:pt x="84" y="1340"/>
                    <a:pt x="182" y="1340"/>
                  </a:cubicBezTo>
                  <a:lnTo>
                    <a:pt x="199" y="1340"/>
                  </a:lnTo>
                  <a:cubicBezTo>
                    <a:pt x="297" y="1340"/>
                    <a:pt x="382" y="1260"/>
                    <a:pt x="382" y="1162"/>
                  </a:cubicBezTo>
                  <a:lnTo>
                    <a:pt x="382" y="181"/>
                  </a:lnTo>
                  <a:cubicBezTo>
                    <a:pt x="382" y="84"/>
                    <a:pt x="297" y="0"/>
                    <a:pt x="199" y="0"/>
                  </a:cubicBezTo>
                  <a:close/>
                </a:path>
              </a:pathLst>
            </a:custGeom>
            <a:solidFill>
              <a:srgbClr val="2641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53"/>
            <p:cNvSpPr/>
            <p:nvPr/>
          </p:nvSpPr>
          <p:spPr>
            <a:xfrm>
              <a:off x="6024831" y="2656262"/>
              <a:ext cx="61058" cy="155100"/>
            </a:xfrm>
            <a:custGeom>
              <a:rect b="b" l="l" r="r" t="t"/>
              <a:pathLst>
                <a:path extrusionOk="0" h="2531" w="1021">
                  <a:moveTo>
                    <a:pt x="582" y="1"/>
                  </a:moveTo>
                  <a:cubicBezTo>
                    <a:pt x="311" y="1"/>
                    <a:pt x="89" y="205"/>
                    <a:pt x="62" y="476"/>
                  </a:cubicBezTo>
                  <a:cubicBezTo>
                    <a:pt x="4" y="1008"/>
                    <a:pt x="0" y="1537"/>
                    <a:pt x="58" y="2055"/>
                  </a:cubicBezTo>
                  <a:cubicBezTo>
                    <a:pt x="84" y="2326"/>
                    <a:pt x="311" y="2531"/>
                    <a:pt x="577" y="2531"/>
                  </a:cubicBezTo>
                  <a:lnTo>
                    <a:pt x="1021" y="2531"/>
                  </a:lnTo>
                  <a:cubicBezTo>
                    <a:pt x="906" y="1687"/>
                    <a:pt x="906" y="844"/>
                    <a:pt x="102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" name="Google Shape;820;p53"/>
          <p:cNvGrpSpPr/>
          <p:nvPr/>
        </p:nvGrpSpPr>
        <p:grpSpPr>
          <a:xfrm flipH="1" rot="10800000">
            <a:off x="7553474" y="4078371"/>
            <a:ext cx="877242" cy="467321"/>
            <a:chOff x="7449474" y="4042590"/>
            <a:chExt cx="877242" cy="467321"/>
          </a:xfrm>
        </p:grpSpPr>
        <p:sp>
          <p:nvSpPr>
            <p:cNvPr id="821" name="Google Shape;821;p53"/>
            <p:cNvSpPr/>
            <p:nvPr/>
          </p:nvSpPr>
          <p:spPr>
            <a:xfrm rot="10800000">
              <a:off x="7475188" y="4042590"/>
              <a:ext cx="851528" cy="439071"/>
            </a:xfrm>
            <a:custGeom>
              <a:rect b="b" l="l" r="r" t="t"/>
              <a:pathLst>
                <a:path extrusionOk="0" h="7165" w="14239">
                  <a:moveTo>
                    <a:pt x="8584" y="1"/>
                  </a:moveTo>
                  <a:lnTo>
                    <a:pt x="8597" y="156"/>
                  </a:lnTo>
                  <a:lnTo>
                    <a:pt x="8539" y="156"/>
                  </a:lnTo>
                  <a:lnTo>
                    <a:pt x="8575" y="414"/>
                  </a:lnTo>
                  <a:cubicBezTo>
                    <a:pt x="5317" y="427"/>
                    <a:pt x="1629" y="605"/>
                    <a:pt x="1629" y="605"/>
                  </a:cubicBezTo>
                  <a:cubicBezTo>
                    <a:pt x="1629" y="605"/>
                    <a:pt x="1629" y="605"/>
                    <a:pt x="1627" y="605"/>
                  </a:cubicBezTo>
                  <a:cubicBezTo>
                    <a:pt x="1574" y="605"/>
                    <a:pt x="463" y="617"/>
                    <a:pt x="187" y="1635"/>
                  </a:cubicBezTo>
                  <a:cubicBezTo>
                    <a:pt x="182" y="1661"/>
                    <a:pt x="173" y="1688"/>
                    <a:pt x="169" y="1715"/>
                  </a:cubicBezTo>
                  <a:cubicBezTo>
                    <a:pt x="165" y="1723"/>
                    <a:pt x="165" y="1737"/>
                    <a:pt x="165" y="1746"/>
                  </a:cubicBezTo>
                  <a:cubicBezTo>
                    <a:pt x="160" y="1764"/>
                    <a:pt x="155" y="1785"/>
                    <a:pt x="151" y="1803"/>
                  </a:cubicBezTo>
                  <a:cubicBezTo>
                    <a:pt x="151" y="1812"/>
                    <a:pt x="151" y="1821"/>
                    <a:pt x="146" y="1825"/>
                  </a:cubicBezTo>
                  <a:lnTo>
                    <a:pt x="0" y="1825"/>
                  </a:lnTo>
                  <a:lnTo>
                    <a:pt x="0" y="2673"/>
                  </a:lnTo>
                  <a:lnTo>
                    <a:pt x="89" y="2673"/>
                  </a:lnTo>
                  <a:lnTo>
                    <a:pt x="89" y="2678"/>
                  </a:lnTo>
                  <a:lnTo>
                    <a:pt x="89" y="2753"/>
                  </a:lnTo>
                  <a:lnTo>
                    <a:pt x="89" y="2811"/>
                  </a:lnTo>
                  <a:lnTo>
                    <a:pt x="89" y="2886"/>
                  </a:lnTo>
                  <a:lnTo>
                    <a:pt x="89" y="2944"/>
                  </a:lnTo>
                  <a:cubicBezTo>
                    <a:pt x="85" y="2971"/>
                    <a:pt x="85" y="2997"/>
                    <a:pt x="85" y="3024"/>
                  </a:cubicBezTo>
                  <a:lnTo>
                    <a:pt x="85" y="3077"/>
                  </a:lnTo>
                  <a:lnTo>
                    <a:pt x="85" y="3161"/>
                  </a:lnTo>
                  <a:lnTo>
                    <a:pt x="85" y="3206"/>
                  </a:lnTo>
                  <a:lnTo>
                    <a:pt x="85" y="3312"/>
                  </a:lnTo>
                  <a:lnTo>
                    <a:pt x="85" y="3330"/>
                  </a:lnTo>
                  <a:lnTo>
                    <a:pt x="85" y="3468"/>
                  </a:lnTo>
                  <a:lnTo>
                    <a:pt x="85" y="3583"/>
                  </a:lnTo>
                  <a:lnTo>
                    <a:pt x="85" y="4080"/>
                  </a:lnTo>
                  <a:lnTo>
                    <a:pt x="85" y="4085"/>
                  </a:lnTo>
                  <a:cubicBezTo>
                    <a:pt x="85" y="4187"/>
                    <a:pt x="89" y="4294"/>
                    <a:pt x="89" y="4400"/>
                  </a:cubicBezTo>
                  <a:lnTo>
                    <a:pt x="0" y="4400"/>
                  </a:lnTo>
                  <a:lnTo>
                    <a:pt x="0" y="5247"/>
                  </a:lnTo>
                  <a:lnTo>
                    <a:pt x="134" y="5247"/>
                  </a:lnTo>
                  <a:cubicBezTo>
                    <a:pt x="146" y="5353"/>
                    <a:pt x="165" y="5451"/>
                    <a:pt x="187" y="5531"/>
                  </a:cubicBezTo>
                  <a:cubicBezTo>
                    <a:pt x="461" y="6541"/>
                    <a:pt x="1557" y="6557"/>
                    <a:pt x="1626" y="6557"/>
                  </a:cubicBezTo>
                  <a:cubicBezTo>
                    <a:pt x="1628" y="6557"/>
                    <a:pt x="1629" y="6557"/>
                    <a:pt x="1629" y="6557"/>
                  </a:cubicBezTo>
                  <a:cubicBezTo>
                    <a:pt x="1629" y="6557"/>
                    <a:pt x="5317" y="6738"/>
                    <a:pt x="8575" y="6748"/>
                  </a:cubicBezTo>
                  <a:lnTo>
                    <a:pt x="8539" y="7004"/>
                  </a:lnTo>
                  <a:lnTo>
                    <a:pt x="8597" y="7004"/>
                  </a:lnTo>
                  <a:lnTo>
                    <a:pt x="8584" y="7164"/>
                  </a:lnTo>
                  <a:lnTo>
                    <a:pt x="9076" y="7164"/>
                  </a:lnTo>
                  <a:lnTo>
                    <a:pt x="9201" y="6748"/>
                  </a:lnTo>
                  <a:cubicBezTo>
                    <a:pt x="11163" y="6738"/>
                    <a:pt x="12863" y="6654"/>
                    <a:pt x="13328" y="6419"/>
                  </a:cubicBezTo>
                  <a:cubicBezTo>
                    <a:pt x="14203" y="5966"/>
                    <a:pt x="14238" y="3778"/>
                    <a:pt x="14238" y="3596"/>
                  </a:cubicBezTo>
                  <a:lnTo>
                    <a:pt x="14238" y="3583"/>
                  </a:lnTo>
                  <a:cubicBezTo>
                    <a:pt x="14238" y="3583"/>
                    <a:pt x="14238" y="1217"/>
                    <a:pt x="13328" y="746"/>
                  </a:cubicBezTo>
                  <a:cubicBezTo>
                    <a:pt x="12863" y="507"/>
                    <a:pt x="11163" y="427"/>
                    <a:pt x="9201" y="418"/>
                  </a:cubicBezTo>
                  <a:lnTo>
                    <a:pt x="9076" y="1"/>
                  </a:lnTo>
                  <a:close/>
                </a:path>
              </a:pathLst>
            </a:custGeom>
            <a:solidFill>
              <a:srgbClr val="2235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53"/>
            <p:cNvSpPr/>
            <p:nvPr/>
          </p:nvSpPr>
          <p:spPr>
            <a:xfrm rot="10800000">
              <a:off x="8285812" y="4346111"/>
              <a:ext cx="15429" cy="51965"/>
            </a:xfrm>
            <a:custGeom>
              <a:rect b="b" l="l" r="r" t="t"/>
              <a:pathLst>
                <a:path extrusionOk="0" h="848" w="258">
                  <a:moveTo>
                    <a:pt x="1" y="0"/>
                  </a:moveTo>
                  <a:lnTo>
                    <a:pt x="1" y="847"/>
                  </a:lnTo>
                  <a:lnTo>
                    <a:pt x="257" y="847"/>
                  </a:lnTo>
                  <a:lnTo>
                    <a:pt x="257" y="0"/>
                  </a:lnTo>
                  <a:close/>
                </a:path>
              </a:pathLst>
            </a:custGeom>
            <a:solidFill>
              <a:srgbClr val="C86D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53"/>
            <p:cNvSpPr/>
            <p:nvPr/>
          </p:nvSpPr>
          <p:spPr>
            <a:xfrm rot="10800000">
              <a:off x="8285812" y="4188379"/>
              <a:ext cx="15429" cy="52027"/>
            </a:xfrm>
            <a:custGeom>
              <a:rect b="b" l="l" r="r" t="t"/>
              <a:pathLst>
                <a:path extrusionOk="0" h="849" w="258">
                  <a:moveTo>
                    <a:pt x="1" y="1"/>
                  </a:moveTo>
                  <a:lnTo>
                    <a:pt x="1" y="849"/>
                  </a:lnTo>
                  <a:lnTo>
                    <a:pt x="257" y="849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C86D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3"/>
            <p:cNvSpPr/>
            <p:nvPr/>
          </p:nvSpPr>
          <p:spPr>
            <a:xfrm rot="10800000">
              <a:off x="7449474" y="4096517"/>
              <a:ext cx="847282" cy="388025"/>
            </a:xfrm>
            <a:custGeom>
              <a:rect b="b" l="l" r="r" t="t"/>
              <a:pathLst>
                <a:path extrusionOk="0" h="6332" w="14168">
                  <a:moveTo>
                    <a:pt x="8756" y="1"/>
                  </a:moveTo>
                  <a:cubicBezTo>
                    <a:pt x="5439" y="1"/>
                    <a:pt x="1554" y="190"/>
                    <a:pt x="1554" y="190"/>
                  </a:cubicBezTo>
                  <a:cubicBezTo>
                    <a:pt x="1554" y="190"/>
                    <a:pt x="1553" y="190"/>
                    <a:pt x="1552" y="190"/>
                  </a:cubicBezTo>
                  <a:cubicBezTo>
                    <a:pt x="1495" y="190"/>
                    <a:pt x="388" y="204"/>
                    <a:pt x="112" y="1219"/>
                  </a:cubicBezTo>
                  <a:cubicBezTo>
                    <a:pt x="0" y="1637"/>
                    <a:pt x="10" y="2503"/>
                    <a:pt x="10" y="3169"/>
                  </a:cubicBezTo>
                  <a:cubicBezTo>
                    <a:pt x="10" y="3835"/>
                    <a:pt x="0" y="4700"/>
                    <a:pt x="112" y="5117"/>
                  </a:cubicBezTo>
                  <a:cubicBezTo>
                    <a:pt x="386" y="6125"/>
                    <a:pt x="1477" y="6142"/>
                    <a:pt x="1550" y="6142"/>
                  </a:cubicBezTo>
                  <a:cubicBezTo>
                    <a:pt x="1553" y="6142"/>
                    <a:pt x="1554" y="6142"/>
                    <a:pt x="1554" y="6142"/>
                  </a:cubicBezTo>
                  <a:cubicBezTo>
                    <a:pt x="1554" y="6142"/>
                    <a:pt x="5439" y="6332"/>
                    <a:pt x="8756" y="6332"/>
                  </a:cubicBezTo>
                  <a:cubicBezTo>
                    <a:pt x="10874" y="6332"/>
                    <a:pt x="12761" y="6254"/>
                    <a:pt x="13253" y="6000"/>
                  </a:cubicBezTo>
                  <a:cubicBezTo>
                    <a:pt x="14167" y="5534"/>
                    <a:pt x="14167" y="3169"/>
                    <a:pt x="14167" y="3169"/>
                  </a:cubicBezTo>
                  <a:cubicBezTo>
                    <a:pt x="14167" y="3169"/>
                    <a:pt x="14167" y="803"/>
                    <a:pt x="13253" y="332"/>
                  </a:cubicBezTo>
                  <a:cubicBezTo>
                    <a:pt x="12761" y="78"/>
                    <a:pt x="10874" y="1"/>
                    <a:pt x="875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3"/>
            <p:cNvSpPr/>
            <p:nvPr/>
          </p:nvSpPr>
          <p:spPr>
            <a:xfrm rot="10800000">
              <a:off x="7449474" y="4278396"/>
              <a:ext cx="846983" cy="206146"/>
            </a:xfrm>
            <a:custGeom>
              <a:rect b="b" l="l" r="r" t="t"/>
              <a:pathLst>
                <a:path extrusionOk="0" h="3364" w="14163">
                  <a:moveTo>
                    <a:pt x="8751" y="1"/>
                  </a:moveTo>
                  <a:cubicBezTo>
                    <a:pt x="5434" y="1"/>
                    <a:pt x="1549" y="190"/>
                    <a:pt x="1549" y="190"/>
                  </a:cubicBezTo>
                  <a:cubicBezTo>
                    <a:pt x="1549" y="190"/>
                    <a:pt x="1548" y="190"/>
                    <a:pt x="1547" y="190"/>
                  </a:cubicBezTo>
                  <a:cubicBezTo>
                    <a:pt x="1490" y="190"/>
                    <a:pt x="383" y="204"/>
                    <a:pt x="107" y="1219"/>
                  </a:cubicBezTo>
                  <a:cubicBezTo>
                    <a:pt x="0" y="1610"/>
                    <a:pt x="5" y="2409"/>
                    <a:pt x="5" y="3057"/>
                  </a:cubicBezTo>
                  <a:cubicBezTo>
                    <a:pt x="9" y="2507"/>
                    <a:pt x="22" y="1930"/>
                    <a:pt x="107" y="1610"/>
                  </a:cubicBezTo>
                  <a:cubicBezTo>
                    <a:pt x="381" y="603"/>
                    <a:pt x="1472" y="586"/>
                    <a:pt x="1545" y="586"/>
                  </a:cubicBezTo>
                  <a:cubicBezTo>
                    <a:pt x="1548" y="586"/>
                    <a:pt x="1549" y="586"/>
                    <a:pt x="1549" y="586"/>
                  </a:cubicBezTo>
                  <a:cubicBezTo>
                    <a:pt x="1549" y="586"/>
                    <a:pt x="5461" y="392"/>
                    <a:pt x="8785" y="392"/>
                  </a:cubicBezTo>
                  <a:cubicBezTo>
                    <a:pt x="10889" y="392"/>
                    <a:pt x="12758" y="470"/>
                    <a:pt x="13248" y="723"/>
                  </a:cubicBezTo>
                  <a:cubicBezTo>
                    <a:pt x="13998" y="1113"/>
                    <a:pt x="14131" y="2786"/>
                    <a:pt x="14154" y="3364"/>
                  </a:cubicBezTo>
                  <a:cubicBezTo>
                    <a:pt x="14158" y="3239"/>
                    <a:pt x="14162" y="3169"/>
                    <a:pt x="14162" y="3169"/>
                  </a:cubicBezTo>
                  <a:cubicBezTo>
                    <a:pt x="14162" y="3169"/>
                    <a:pt x="14162" y="803"/>
                    <a:pt x="13248" y="332"/>
                  </a:cubicBezTo>
                  <a:cubicBezTo>
                    <a:pt x="12756" y="78"/>
                    <a:pt x="10869" y="1"/>
                    <a:pt x="87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3"/>
            <p:cNvSpPr/>
            <p:nvPr/>
          </p:nvSpPr>
          <p:spPr>
            <a:xfrm rot="10800000">
              <a:off x="8296158" y="4259647"/>
              <a:ext cx="60" cy="18813"/>
            </a:xfrm>
            <a:custGeom>
              <a:rect b="b" l="l" r="r" t="t"/>
              <a:pathLst>
                <a:path extrusionOk="0" h="307" w="1">
                  <a:moveTo>
                    <a:pt x="1" y="196"/>
                  </a:moveTo>
                  <a:lnTo>
                    <a:pt x="1" y="1"/>
                  </a:lnTo>
                  <a:lnTo>
                    <a:pt x="1" y="306"/>
                  </a:lnTo>
                  <a:close/>
                </a:path>
              </a:pathLst>
            </a:custGeom>
            <a:solidFill>
              <a:srgbClr val="E5E2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3"/>
            <p:cNvSpPr/>
            <p:nvPr/>
          </p:nvSpPr>
          <p:spPr>
            <a:xfrm rot="10800000">
              <a:off x="7483936" y="4413151"/>
              <a:ext cx="59862" cy="42406"/>
            </a:xfrm>
            <a:custGeom>
              <a:rect b="b" l="l" r="r" t="t"/>
              <a:pathLst>
                <a:path extrusionOk="0" h="692" w="1001">
                  <a:moveTo>
                    <a:pt x="58" y="1"/>
                  </a:moveTo>
                  <a:cubicBezTo>
                    <a:pt x="15" y="1"/>
                    <a:pt x="1" y="68"/>
                    <a:pt x="46" y="81"/>
                  </a:cubicBezTo>
                  <a:cubicBezTo>
                    <a:pt x="494" y="246"/>
                    <a:pt x="777" y="516"/>
                    <a:pt x="920" y="676"/>
                  </a:cubicBezTo>
                  <a:cubicBezTo>
                    <a:pt x="930" y="687"/>
                    <a:pt x="941" y="692"/>
                    <a:pt x="952" y="692"/>
                  </a:cubicBezTo>
                  <a:cubicBezTo>
                    <a:pt x="977" y="692"/>
                    <a:pt x="1000" y="668"/>
                    <a:pt x="991" y="640"/>
                  </a:cubicBezTo>
                  <a:cubicBezTo>
                    <a:pt x="840" y="107"/>
                    <a:pt x="357" y="10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3"/>
            <p:cNvSpPr/>
            <p:nvPr/>
          </p:nvSpPr>
          <p:spPr>
            <a:xfrm rot="10800000">
              <a:off x="7479987" y="4363391"/>
              <a:ext cx="162603" cy="82054"/>
            </a:xfrm>
            <a:custGeom>
              <a:rect b="b" l="l" r="r" t="t"/>
              <a:pathLst>
                <a:path extrusionOk="0" h="1339" w="2719">
                  <a:moveTo>
                    <a:pt x="50" y="0"/>
                  </a:moveTo>
                  <a:cubicBezTo>
                    <a:pt x="10" y="0"/>
                    <a:pt x="1" y="60"/>
                    <a:pt x="42" y="75"/>
                  </a:cubicBezTo>
                  <a:cubicBezTo>
                    <a:pt x="1023" y="466"/>
                    <a:pt x="1929" y="874"/>
                    <a:pt x="2643" y="1332"/>
                  </a:cubicBezTo>
                  <a:cubicBezTo>
                    <a:pt x="2650" y="1337"/>
                    <a:pt x="2657" y="1338"/>
                    <a:pt x="2664" y="1338"/>
                  </a:cubicBezTo>
                  <a:cubicBezTo>
                    <a:pt x="2693" y="1338"/>
                    <a:pt x="2718" y="1307"/>
                    <a:pt x="2701" y="1279"/>
                  </a:cubicBezTo>
                  <a:cubicBezTo>
                    <a:pt x="2621" y="1114"/>
                    <a:pt x="2456" y="826"/>
                    <a:pt x="2239" y="581"/>
                  </a:cubicBezTo>
                  <a:cubicBezTo>
                    <a:pt x="1995" y="307"/>
                    <a:pt x="681" y="89"/>
                    <a:pt x="59" y="1"/>
                  </a:cubicBezTo>
                  <a:cubicBezTo>
                    <a:pt x="56" y="0"/>
                    <a:pt x="53" y="0"/>
                    <a:pt x="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3"/>
            <p:cNvSpPr/>
            <p:nvPr/>
          </p:nvSpPr>
          <p:spPr>
            <a:xfrm rot="10800000">
              <a:off x="7741494" y="4429635"/>
              <a:ext cx="358337" cy="30824"/>
            </a:xfrm>
            <a:custGeom>
              <a:rect b="b" l="l" r="r" t="t"/>
              <a:pathLst>
                <a:path extrusionOk="0" h="503" w="5992">
                  <a:moveTo>
                    <a:pt x="5930" y="1"/>
                  </a:moveTo>
                  <a:cubicBezTo>
                    <a:pt x="5929" y="1"/>
                    <a:pt x="5928" y="1"/>
                    <a:pt x="5926" y="1"/>
                  </a:cubicBezTo>
                  <a:lnTo>
                    <a:pt x="68" y="95"/>
                  </a:lnTo>
                  <a:cubicBezTo>
                    <a:pt x="15" y="99"/>
                    <a:pt x="1" y="170"/>
                    <a:pt x="50" y="193"/>
                  </a:cubicBezTo>
                  <a:lnTo>
                    <a:pt x="906" y="498"/>
                  </a:lnTo>
                  <a:cubicBezTo>
                    <a:pt x="910" y="503"/>
                    <a:pt x="915" y="503"/>
                    <a:pt x="920" y="503"/>
                  </a:cubicBezTo>
                  <a:cubicBezTo>
                    <a:pt x="1106" y="503"/>
                    <a:pt x="4266" y="503"/>
                    <a:pt x="4542" y="410"/>
                  </a:cubicBezTo>
                  <a:cubicBezTo>
                    <a:pt x="4719" y="347"/>
                    <a:pt x="5433" y="201"/>
                    <a:pt x="5935" y="95"/>
                  </a:cubicBezTo>
                  <a:cubicBezTo>
                    <a:pt x="5991" y="86"/>
                    <a:pt x="5984" y="1"/>
                    <a:pt x="5930" y="1"/>
                  </a:cubicBezTo>
                  <a:close/>
                </a:path>
              </a:pathLst>
            </a:custGeom>
            <a:solidFill>
              <a:srgbClr val="2641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3"/>
            <p:cNvSpPr/>
            <p:nvPr/>
          </p:nvSpPr>
          <p:spPr>
            <a:xfrm rot="10800000">
              <a:off x="7743773" y="4459784"/>
              <a:ext cx="44194" cy="50127"/>
            </a:xfrm>
            <a:custGeom>
              <a:rect b="b" l="l" r="r" t="t"/>
              <a:pathLst>
                <a:path extrusionOk="0" h="818" w="739">
                  <a:moveTo>
                    <a:pt x="1" y="1"/>
                  </a:moveTo>
                  <a:lnTo>
                    <a:pt x="72" y="818"/>
                  </a:lnTo>
                  <a:lnTo>
                    <a:pt x="738" y="818"/>
                  </a:lnTo>
                  <a:lnTo>
                    <a:pt x="49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3"/>
            <p:cNvSpPr/>
            <p:nvPr/>
          </p:nvSpPr>
          <p:spPr>
            <a:xfrm rot="10800000">
              <a:off x="7855835" y="4354323"/>
              <a:ext cx="288308" cy="13849"/>
            </a:xfrm>
            <a:custGeom>
              <a:rect b="b" l="l" r="r" t="t"/>
              <a:pathLst>
                <a:path extrusionOk="0" h="226" w="4821">
                  <a:moveTo>
                    <a:pt x="0" y="0"/>
                  </a:moveTo>
                  <a:lnTo>
                    <a:pt x="0" y="226"/>
                  </a:lnTo>
                  <a:lnTo>
                    <a:pt x="4820" y="226"/>
                  </a:lnTo>
                  <a:lnTo>
                    <a:pt x="48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3"/>
            <p:cNvSpPr/>
            <p:nvPr/>
          </p:nvSpPr>
          <p:spPr>
            <a:xfrm rot="10800000">
              <a:off x="7855835" y="4317004"/>
              <a:ext cx="288308" cy="14156"/>
            </a:xfrm>
            <a:custGeom>
              <a:rect b="b" l="l" r="r" t="t"/>
              <a:pathLst>
                <a:path extrusionOk="0" h="231" w="4821">
                  <a:moveTo>
                    <a:pt x="0" y="0"/>
                  </a:moveTo>
                  <a:lnTo>
                    <a:pt x="0" y="230"/>
                  </a:lnTo>
                  <a:lnTo>
                    <a:pt x="4820" y="230"/>
                  </a:lnTo>
                  <a:lnTo>
                    <a:pt x="48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3"/>
            <p:cNvSpPr/>
            <p:nvPr/>
          </p:nvSpPr>
          <p:spPr>
            <a:xfrm rot="10800000">
              <a:off x="7780970" y="4459784"/>
              <a:ext cx="9628" cy="40567"/>
            </a:xfrm>
            <a:custGeom>
              <a:rect b="b" l="l" r="r" t="t"/>
              <a:pathLst>
                <a:path extrusionOk="0" h="662" w="161">
                  <a:moveTo>
                    <a:pt x="0" y="0"/>
                  </a:moveTo>
                  <a:lnTo>
                    <a:pt x="90" y="662"/>
                  </a:lnTo>
                  <a:lnTo>
                    <a:pt x="160" y="662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3"/>
            <p:cNvSpPr/>
            <p:nvPr/>
          </p:nvSpPr>
          <p:spPr>
            <a:xfrm rot="10800000">
              <a:off x="7641391" y="4135614"/>
              <a:ext cx="163799" cy="309648"/>
            </a:xfrm>
            <a:custGeom>
              <a:rect b="b" l="l" r="r" t="t"/>
              <a:pathLst>
                <a:path extrusionOk="0" h="5053" w="2739">
                  <a:moveTo>
                    <a:pt x="1867" y="0"/>
                  </a:moveTo>
                  <a:cubicBezTo>
                    <a:pt x="1840" y="0"/>
                    <a:pt x="1812" y="4"/>
                    <a:pt x="1785" y="11"/>
                  </a:cubicBezTo>
                  <a:lnTo>
                    <a:pt x="231" y="455"/>
                  </a:lnTo>
                  <a:cubicBezTo>
                    <a:pt x="94" y="490"/>
                    <a:pt x="0" y="615"/>
                    <a:pt x="0" y="756"/>
                  </a:cubicBezTo>
                  <a:lnTo>
                    <a:pt x="0" y="2528"/>
                  </a:lnTo>
                  <a:lnTo>
                    <a:pt x="0" y="4294"/>
                  </a:lnTo>
                  <a:cubicBezTo>
                    <a:pt x="0" y="4436"/>
                    <a:pt x="94" y="4560"/>
                    <a:pt x="231" y="4600"/>
                  </a:cubicBezTo>
                  <a:lnTo>
                    <a:pt x="1785" y="5040"/>
                  </a:lnTo>
                  <a:cubicBezTo>
                    <a:pt x="1814" y="5048"/>
                    <a:pt x="1844" y="5052"/>
                    <a:pt x="1873" y="5052"/>
                  </a:cubicBezTo>
                  <a:cubicBezTo>
                    <a:pt x="1977" y="5052"/>
                    <a:pt x="2076" y="5000"/>
                    <a:pt x="2135" y="4911"/>
                  </a:cubicBezTo>
                  <a:cubicBezTo>
                    <a:pt x="2739" y="3992"/>
                    <a:pt x="2739" y="2528"/>
                    <a:pt x="2739" y="2528"/>
                  </a:cubicBezTo>
                  <a:cubicBezTo>
                    <a:pt x="2739" y="2528"/>
                    <a:pt x="2739" y="1058"/>
                    <a:pt x="2135" y="144"/>
                  </a:cubicBezTo>
                  <a:cubicBezTo>
                    <a:pt x="2075" y="52"/>
                    <a:pt x="1973" y="0"/>
                    <a:pt x="1867" y="0"/>
                  </a:cubicBezTo>
                  <a:close/>
                </a:path>
              </a:pathLst>
            </a:custGeom>
            <a:solidFill>
              <a:srgbClr val="0851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3"/>
            <p:cNvSpPr/>
            <p:nvPr/>
          </p:nvSpPr>
          <p:spPr>
            <a:xfrm rot="10800000">
              <a:off x="7641392" y="4135614"/>
              <a:ext cx="76966" cy="309648"/>
            </a:xfrm>
            <a:custGeom>
              <a:rect b="b" l="l" r="r" t="t"/>
              <a:pathLst>
                <a:path extrusionOk="0" h="5053" w="1287">
                  <a:moveTo>
                    <a:pt x="415" y="0"/>
                  </a:moveTo>
                  <a:cubicBezTo>
                    <a:pt x="388" y="0"/>
                    <a:pt x="360" y="4"/>
                    <a:pt x="333" y="11"/>
                  </a:cubicBezTo>
                  <a:lnTo>
                    <a:pt x="195" y="51"/>
                  </a:lnTo>
                  <a:cubicBezTo>
                    <a:pt x="0" y="1707"/>
                    <a:pt x="0" y="3358"/>
                    <a:pt x="195" y="4999"/>
                  </a:cubicBezTo>
                  <a:lnTo>
                    <a:pt x="333" y="5040"/>
                  </a:lnTo>
                  <a:cubicBezTo>
                    <a:pt x="362" y="5048"/>
                    <a:pt x="392" y="5052"/>
                    <a:pt x="421" y="5052"/>
                  </a:cubicBezTo>
                  <a:cubicBezTo>
                    <a:pt x="525" y="5052"/>
                    <a:pt x="624" y="5000"/>
                    <a:pt x="683" y="4911"/>
                  </a:cubicBezTo>
                  <a:cubicBezTo>
                    <a:pt x="1287" y="3992"/>
                    <a:pt x="1287" y="2528"/>
                    <a:pt x="1287" y="2528"/>
                  </a:cubicBezTo>
                  <a:cubicBezTo>
                    <a:pt x="1287" y="2528"/>
                    <a:pt x="1287" y="1058"/>
                    <a:pt x="683" y="144"/>
                  </a:cubicBezTo>
                  <a:cubicBezTo>
                    <a:pt x="623" y="52"/>
                    <a:pt x="521" y="0"/>
                    <a:pt x="415" y="0"/>
                  </a:cubicBezTo>
                  <a:close/>
                </a:path>
              </a:pathLst>
            </a:custGeom>
            <a:solidFill>
              <a:srgbClr val="2641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3"/>
            <p:cNvSpPr/>
            <p:nvPr/>
          </p:nvSpPr>
          <p:spPr>
            <a:xfrm rot="10800000">
              <a:off x="7483936" y="4125507"/>
              <a:ext cx="59743" cy="42406"/>
            </a:xfrm>
            <a:custGeom>
              <a:rect b="b" l="l" r="r" t="t"/>
              <a:pathLst>
                <a:path extrusionOk="0" h="692" w="999">
                  <a:moveTo>
                    <a:pt x="950" y="1"/>
                  </a:moveTo>
                  <a:cubicBezTo>
                    <a:pt x="939" y="1"/>
                    <a:pt x="928" y="5"/>
                    <a:pt x="918" y="16"/>
                  </a:cubicBezTo>
                  <a:cubicBezTo>
                    <a:pt x="775" y="180"/>
                    <a:pt x="492" y="446"/>
                    <a:pt x="44" y="612"/>
                  </a:cubicBezTo>
                  <a:cubicBezTo>
                    <a:pt x="0" y="628"/>
                    <a:pt x="12" y="692"/>
                    <a:pt x="53" y="692"/>
                  </a:cubicBezTo>
                  <a:cubicBezTo>
                    <a:pt x="54" y="692"/>
                    <a:pt x="55" y="692"/>
                    <a:pt x="56" y="691"/>
                  </a:cubicBezTo>
                  <a:cubicBezTo>
                    <a:pt x="355" y="682"/>
                    <a:pt x="838" y="585"/>
                    <a:pt x="989" y="57"/>
                  </a:cubicBezTo>
                  <a:cubicBezTo>
                    <a:pt x="998" y="25"/>
                    <a:pt x="975" y="1"/>
                    <a:pt x="9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3"/>
            <p:cNvSpPr/>
            <p:nvPr/>
          </p:nvSpPr>
          <p:spPr>
            <a:xfrm rot="10800000">
              <a:off x="7480047" y="4135311"/>
              <a:ext cx="162663" cy="82054"/>
            </a:xfrm>
            <a:custGeom>
              <a:rect b="b" l="l" r="r" t="t"/>
              <a:pathLst>
                <a:path extrusionOk="0" h="1339" w="2720">
                  <a:moveTo>
                    <a:pt x="2669" y="0"/>
                  </a:moveTo>
                  <a:cubicBezTo>
                    <a:pt x="2661" y="0"/>
                    <a:pt x="2652" y="2"/>
                    <a:pt x="2645" y="7"/>
                  </a:cubicBezTo>
                  <a:cubicBezTo>
                    <a:pt x="1931" y="460"/>
                    <a:pt x="1025" y="868"/>
                    <a:pt x="44" y="1259"/>
                  </a:cubicBezTo>
                  <a:cubicBezTo>
                    <a:pt x="1" y="1275"/>
                    <a:pt x="13" y="1339"/>
                    <a:pt x="57" y="1339"/>
                  </a:cubicBezTo>
                  <a:cubicBezTo>
                    <a:pt x="58" y="1339"/>
                    <a:pt x="60" y="1339"/>
                    <a:pt x="61" y="1339"/>
                  </a:cubicBezTo>
                  <a:cubicBezTo>
                    <a:pt x="683" y="1245"/>
                    <a:pt x="1997" y="1032"/>
                    <a:pt x="2241" y="757"/>
                  </a:cubicBezTo>
                  <a:cubicBezTo>
                    <a:pt x="2458" y="513"/>
                    <a:pt x="2623" y="220"/>
                    <a:pt x="2703" y="55"/>
                  </a:cubicBezTo>
                  <a:cubicBezTo>
                    <a:pt x="2720" y="28"/>
                    <a:pt x="2697" y="0"/>
                    <a:pt x="2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3"/>
            <p:cNvSpPr/>
            <p:nvPr/>
          </p:nvSpPr>
          <p:spPr>
            <a:xfrm rot="10800000">
              <a:off x="7741434" y="4120359"/>
              <a:ext cx="358396" cy="31069"/>
            </a:xfrm>
            <a:custGeom>
              <a:rect b="b" l="l" r="r" t="t"/>
              <a:pathLst>
                <a:path extrusionOk="0" h="507" w="5993">
                  <a:moveTo>
                    <a:pt x="920" y="1"/>
                  </a:moveTo>
                  <a:cubicBezTo>
                    <a:pt x="915" y="1"/>
                    <a:pt x="910" y="5"/>
                    <a:pt x="906" y="5"/>
                  </a:cubicBezTo>
                  <a:lnTo>
                    <a:pt x="50" y="316"/>
                  </a:lnTo>
                  <a:cubicBezTo>
                    <a:pt x="1" y="333"/>
                    <a:pt x="15" y="409"/>
                    <a:pt x="68" y="409"/>
                  </a:cubicBezTo>
                  <a:lnTo>
                    <a:pt x="5926" y="507"/>
                  </a:lnTo>
                  <a:cubicBezTo>
                    <a:pt x="5984" y="507"/>
                    <a:pt x="5993" y="422"/>
                    <a:pt x="5935" y="409"/>
                  </a:cubicBezTo>
                  <a:cubicBezTo>
                    <a:pt x="5433" y="306"/>
                    <a:pt x="4719" y="156"/>
                    <a:pt x="4542" y="98"/>
                  </a:cubicBezTo>
                  <a:cubicBezTo>
                    <a:pt x="4266" y="5"/>
                    <a:pt x="1106" y="1"/>
                    <a:pt x="920" y="1"/>
                  </a:cubicBezTo>
                  <a:close/>
                </a:path>
              </a:pathLst>
            </a:custGeom>
            <a:solidFill>
              <a:srgbClr val="2641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3"/>
            <p:cNvSpPr/>
            <p:nvPr/>
          </p:nvSpPr>
          <p:spPr>
            <a:xfrm rot="10800000">
              <a:off x="7743773" y="4070846"/>
              <a:ext cx="44194" cy="50433"/>
            </a:xfrm>
            <a:custGeom>
              <a:rect b="b" l="l" r="r" t="t"/>
              <a:pathLst>
                <a:path extrusionOk="0" h="823" w="739">
                  <a:moveTo>
                    <a:pt x="72" y="1"/>
                  </a:moveTo>
                  <a:lnTo>
                    <a:pt x="1" y="822"/>
                  </a:lnTo>
                  <a:lnTo>
                    <a:pt x="493" y="822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3"/>
            <p:cNvSpPr/>
            <p:nvPr/>
          </p:nvSpPr>
          <p:spPr>
            <a:xfrm rot="10800000">
              <a:off x="8115674" y="4137084"/>
              <a:ext cx="158237" cy="306706"/>
            </a:xfrm>
            <a:custGeom>
              <a:rect b="b" l="l" r="r" t="t"/>
              <a:pathLst>
                <a:path extrusionOk="0" h="5005" w="2646">
                  <a:moveTo>
                    <a:pt x="1663" y="1"/>
                  </a:moveTo>
                  <a:cubicBezTo>
                    <a:pt x="1591" y="1"/>
                    <a:pt x="1519" y="7"/>
                    <a:pt x="1447" y="18"/>
                  </a:cubicBezTo>
                  <a:cubicBezTo>
                    <a:pt x="683" y="142"/>
                    <a:pt x="103" y="768"/>
                    <a:pt x="27" y="1536"/>
                  </a:cubicBezTo>
                  <a:lnTo>
                    <a:pt x="1" y="2504"/>
                  </a:lnTo>
                  <a:lnTo>
                    <a:pt x="27" y="3467"/>
                  </a:lnTo>
                  <a:cubicBezTo>
                    <a:pt x="103" y="4239"/>
                    <a:pt x="683" y="4860"/>
                    <a:pt x="1447" y="4985"/>
                  </a:cubicBezTo>
                  <a:cubicBezTo>
                    <a:pt x="1523" y="4998"/>
                    <a:pt x="1598" y="5005"/>
                    <a:pt x="1673" y="5005"/>
                  </a:cubicBezTo>
                  <a:cubicBezTo>
                    <a:pt x="1770" y="5005"/>
                    <a:pt x="1865" y="4994"/>
                    <a:pt x="1957" y="4971"/>
                  </a:cubicBezTo>
                  <a:lnTo>
                    <a:pt x="2592" y="4825"/>
                  </a:lnTo>
                  <a:cubicBezTo>
                    <a:pt x="2645" y="4811"/>
                    <a:pt x="2645" y="4735"/>
                    <a:pt x="2592" y="4723"/>
                  </a:cubicBezTo>
                  <a:lnTo>
                    <a:pt x="2055" y="4608"/>
                  </a:lnTo>
                  <a:cubicBezTo>
                    <a:pt x="1345" y="4452"/>
                    <a:pt x="804" y="3875"/>
                    <a:pt x="693" y="3156"/>
                  </a:cubicBezTo>
                  <a:lnTo>
                    <a:pt x="679" y="2504"/>
                  </a:lnTo>
                  <a:lnTo>
                    <a:pt x="693" y="1851"/>
                  </a:lnTo>
                  <a:cubicBezTo>
                    <a:pt x="804" y="1132"/>
                    <a:pt x="1345" y="550"/>
                    <a:pt x="2055" y="400"/>
                  </a:cubicBezTo>
                  <a:lnTo>
                    <a:pt x="2592" y="280"/>
                  </a:lnTo>
                  <a:cubicBezTo>
                    <a:pt x="2645" y="267"/>
                    <a:pt x="2645" y="191"/>
                    <a:pt x="2592" y="182"/>
                  </a:cubicBezTo>
                  <a:lnTo>
                    <a:pt x="1957" y="36"/>
                  </a:lnTo>
                  <a:cubicBezTo>
                    <a:pt x="1862" y="12"/>
                    <a:pt x="1763" y="1"/>
                    <a:pt x="1663" y="1"/>
                  </a:cubicBezTo>
                  <a:close/>
                </a:path>
              </a:pathLst>
            </a:custGeom>
            <a:solidFill>
              <a:srgbClr val="0851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53"/>
            <p:cNvSpPr/>
            <p:nvPr/>
          </p:nvSpPr>
          <p:spPr>
            <a:xfrm rot="10800000">
              <a:off x="7855835" y="4212585"/>
              <a:ext cx="288308" cy="14156"/>
            </a:xfrm>
            <a:custGeom>
              <a:rect b="b" l="l" r="r" t="t"/>
              <a:pathLst>
                <a:path extrusionOk="0" h="231" w="4821">
                  <a:moveTo>
                    <a:pt x="0" y="0"/>
                  </a:moveTo>
                  <a:lnTo>
                    <a:pt x="0" y="230"/>
                  </a:lnTo>
                  <a:lnTo>
                    <a:pt x="4820" y="230"/>
                  </a:lnTo>
                  <a:lnTo>
                    <a:pt x="48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53"/>
            <p:cNvSpPr/>
            <p:nvPr/>
          </p:nvSpPr>
          <p:spPr>
            <a:xfrm rot="10800000">
              <a:off x="7855835" y="4249842"/>
              <a:ext cx="288308" cy="13911"/>
            </a:xfrm>
            <a:custGeom>
              <a:rect b="b" l="l" r="r" t="t"/>
              <a:pathLst>
                <a:path extrusionOk="0" h="227" w="4821">
                  <a:moveTo>
                    <a:pt x="0" y="0"/>
                  </a:moveTo>
                  <a:lnTo>
                    <a:pt x="0" y="226"/>
                  </a:lnTo>
                  <a:lnTo>
                    <a:pt x="4820" y="226"/>
                  </a:lnTo>
                  <a:lnTo>
                    <a:pt x="482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3"/>
            <p:cNvSpPr/>
            <p:nvPr/>
          </p:nvSpPr>
          <p:spPr>
            <a:xfrm rot="10800000">
              <a:off x="7780970" y="4080650"/>
              <a:ext cx="9628" cy="40629"/>
            </a:xfrm>
            <a:custGeom>
              <a:rect b="b" l="l" r="r" t="t"/>
              <a:pathLst>
                <a:path extrusionOk="0" h="663" w="161">
                  <a:moveTo>
                    <a:pt x="90" y="1"/>
                  </a:moveTo>
                  <a:lnTo>
                    <a:pt x="0" y="662"/>
                  </a:lnTo>
                  <a:lnTo>
                    <a:pt x="67" y="662"/>
                  </a:lnTo>
                  <a:lnTo>
                    <a:pt x="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3"/>
            <p:cNvSpPr/>
            <p:nvPr/>
          </p:nvSpPr>
          <p:spPr>
            <a:xfrm rot="10800000">
              <a:off x="7770624" y="4244939"/>
              <a:ext cx="20991" cy="75681"/>
            </a:xfrm>
            <a:custGeom>
              <a:rect b="b" l="l" r="r" t="t"/>
              <a:pathLst>
                <a:path extrusionOk="0" h="1235" w="351">
                  <a:moveTo>
                    <a:pt x="177" y="1"/>
                  </a:moveTo>
                  <a:cubicBezTo>
                    <a:pt x="80" y="1"/>
                    <a:pt x="0" y="76"/>
                    <a:pt x="0" y="174"/>
                  </a:cubicBezTo>
                  <a:lnTo>
                    <a:pt x="0" y="1062"/>
                  </a:lnTo>
                  <a:cubicBezTo>
                    <a:pt x="0" y="1154"/>
                    <a:pt x="80" y="1234"/>
                    <a:pt x="177" y="1234"/>
                  </a:cubicBezTo>
                  <a:cubicBezTo>
                    <a:pt x="271" y="1234"/>
                    <a:pt x="351" y="1154"/>
                    <a:pt x="351" y="1062"/>
                  </a:cubicBezTo>
                  <a:lnTo>
                    <a:pt x="351" y="174"/>
                  </a:lnTo>
                  <a:cubicBezTo>
                    <a:pt x="351" y="76"/>
                    <a:pt x="271" y="1"/>
                    <a:pt x="177" y="1"/>
                  </a:cubicBezTo>
                  <a:close/>
                </a:path>
              </a:pathLst>
            </a:custGeom>
            <a:solidFill>
              <a:srgbClr val="2641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3"/>
            <p:cNvSpPr/>
            <p:nvPr/>
          </p:nvSpPr>
          <p:spPr>
            <a:xfrm rot="10800000">
              <a:off x="7527232" y="4354323"/>
              <a:ext cx="85039" cy="12256"/>
            </a:xfrm>
            <a:custGeom>
              <a:rect b="b" l="l" r="r" t="t"/>
              <a:pathLst>
                <a:path extrusionOk="0" h="200" w="1422">
                  <a:moveTo>
                    <a:pt x="1" y="1"/>
                  </a:moveTo>
                  <a:lnTo>
                    <a:pt x="58" y="200"/>
                  </a:lnTo>
                  <a:lnTo>
                    <a:pt x="1422" y="16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3"/>
            <p:cNvSpPr/>
            <p:nvPr/>
          </p:nvSpPr>
          <p:spPr>
            <a:xfrm rot="10800000">
              <a:off x="7527232" y="4214239"/>
              <a:ext cx="85039" cy="12501"/>
            </a:xfrm>
            <a:custGeom>
              <a:rect b="b" l="l" r="r" t="t"/>
              <a:pathLst>
                <a:path extrusionOk="0" h="204" w="1422">
                  <a:moveTo>
                    <a:pt x="58" y="0"/>
                  </a:moveTo>
                  <a:lnTo>
                    <a:pt x="1" y="204"/>
                  </a:lnTo>
                  <a:lnTo>
                    <a:pt x="1422" y="36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3"/>
            <p:cNvSpPr/>
            <p:nvPr/>
          </p:nvSpPr>
          <p:spPr>
            <a:xfrm rot="10800000">
              <a:off x="7593074" y="4354323"/>
              <a:ext cx="31337" cy="55520"/>
            </a:xfrm>
            <a:custGeom>
              <a:rect b="b" l="l" r="r" t="t"/>
              <a:pathLst>
                <a:path extrusionOk="0" h="906" w="524">
                  <a:moveTo>
                    <a:pt x="0" y="0"/>
                  </a:moveTo>
                  <a:lnTo>
                    <a:pt x="261" y="906"/>
                  </a:lnTo>
                  <a:lnTo>
                    <a:pt x="523" y="906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3"/>
            <p:cNvSpPr/>
            <p:nvPr/>
          </p:nvSpPr>
          <p:spPr>
            <a:xfrm rot="10800000">
              <a:off x="7593074" y="4170914"/>
              <a:ext cx="31337" cy="55826"/>
            </a:xfrm>
            <a:custGeom>
              <a:rect b="b" l="l" r="r" t="t"/>
              <a:pathLst>
                <a:path extrusionOk="0" h="911" w="524">
                  <a:moveTo>
                    <a:pt x="261" y="0"/>
                  </a:moveTo>
                  <a:lnTo>
                    <a:pt x="0" y="910"/>
                  </a:lnTo>
                  <a:lnTo>
                    <a:pt x="261" y="910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p54"/>
          <p:cNvSpPr txBox="1"/>
          <p:nvPr/>
        </p:nvSpPr>
        <p:spPr>
          <a:xfrm>
            <a:off x="247150" y="557250"/>
            <a:ext cx="4418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CONCLUSION</a:t>
            </a:r>
            <a:endParaRPr sz="2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854" name="Google Shape;854;p54"/>
          <p:cNvSpPr txBox="1"/>
          <p:nvPr/>
        </p:nvSpPr>
        <p:spPr>
          <a:xfrm>
            <a:off x="247150" y="1170725"/>
            <a:ext cx="4614300" cy="3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The idea of self-driving cars has been around for decades, but recent advancements in technology have brought this idea closer to reality than ever before. 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This technology in general is becoming increasingly common and could revolutionize our transportation system.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It has the potential to greatly benefit society.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855" name="Google Shape;85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7525" y="0"/>
            <a:ext cx="421647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6" name="Google Shape;856;p54"/>
          <p:cNvSpPr txBox="1"/>
          <p:nvPr/>
        </p:nvSpPr>
        <p:spPr>
          <a:xfrm>
            <a:off x="3639400" y="4660050"/>
            <a:ext cx="5551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900"/>
              </a:spcBef>
              <a:spcAft>
                <a:spcPts val="2900"/>
              </a:spcAft>
              <a:buNone/>
            </a:pPr>
            <a:r>
              <a:rPr i="1" lang="en" sz="1600">
                <a:solidFill>
                  <a:schemeClr val="lt1"/>
                </a:solidFill>
                <a:highlight>
                  <a:schemeClr val="dk2"/>
                </a:highlight>
                <a:latin typeface="Krona One"/>
                <a:ea typeface="Krona One"/>
                <a:cs typeface="Krona One"/>
                <a:sym typeface="Krona One"/>
              </a:rPr>
              <a:t>"The future of driving is autonomous!"</a:t>
            </a:r>
            <a:endParaRPr i="1" sz="1600">
              <a:solidFill>
                <a:schemeClr val="lt1"/>
              </a:solidFill>
              <a:highlight>
                <a:schemeClr val="dk2"/>
              </a:highlight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F3F3F"/>
        </a:solidFill>
      </p:bgPr>
    </p:bg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p55"/>
          <p:cNvSpPr txBox="1"/>
          <p:nvPr/>
        </p:nvSpPr>
        <p:spPr>
          <a:xfrm>
            <a:off x="1571250" y="201450"/>
            <a:ext cx="57747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VIDEO DEMONSTRATION</a:t>
            </a:r>
            <a:endParaRPr sz="19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862" name="Google Shape;862;p55" title="WhatsApp Video 2023-03-01 at 16.00.22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1025" y="970950"/>
            <a:ext cx="6895152" cy="3867749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6" name="Shape 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7" name="Google Shape;867;p56"/>
          <p:cNvGrpSpPr/>
          <p:nvPr/>
        </p:nvGrpSpPr>
        <p:grpSpPr>
          <a:xfrm>
            <a:off x="4985150" y="1266950"/>
            <a:ext cx="3347644" cy="2906700"/>
            <a:chOff x="4985150" y="1266950"/>
            <a:chExt cx="3347644" cy="2906700"/>
          </a:xfrm>
        </p:grpSpPr>
        <p:sp>
          <p:nvSpPr>
            <p:cNvPr id="868" name="Google Shape;868;p56"/>
            <p:cNvSpPr/>
            <p:nvPr/>
          </p:nvSpPr>
          <p:spPr>
            <a:xfrm rot="5400000">
              <a:off x="4967300" y="1284800"/>
              <a:ext cx="2906700" cy="2871000"/>
            </a:xfrm>
            <a:prstGeom prst="triangle">
              <a:avLst>
                <a:gd fmla="val 50000" name="adj"/>
              </a:avLst>
            </a:prstGeom>
            <a:solidFill>
              <a:srgbClr val="FFFFFF">
                <a:alpha val="3765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69" name="Google Shape;869;p56"/>
            <p:cNvGrpSpPr/>
            <p:nvPr/>
          </p:nvGrpSpPr>
          <p:grpSpPr>
            <a:xfrm>
              <a:off x="5817133" y="2131345"/>
              <a:ext cx="2393848" cy="41119"/>
              <a:chOff x="1269783" y="2131345"/>
              <a:chExt cx="2393848" cy="41119"/>
            </a:xfrm>
          </p:grpSpPr>
          <p:sp>
            <p:nvSpPr>
              <p:cNvPr id="870" name="Google Shape;870;p56"/>
              <p:cNvSpPr/>
              <p:nvPr/>
            </p:nvSpPr>
            <p:spPr>
              <a:xfrm>
                <a:off x="3398108" y="2131345"/>
                <a:ext cx="265523" cy="41119"/>
              </a:xfrm>
              <a:custGeom>
                <a:rect b="b" l="l" r="r" t="t"/>
                <a:pathLst>
                  <a:path extrusionOk="0" h="671" w="4440">
                    <a:moveTo>
                      <a:pt x="1" y="0"/>
                    </a:moveTo>
                    <a:lnTo>
                      <a:pt x="1" y="670"/>
                    </a:lnTo>
                    <a:lnTo>
                      <a:pt x="4439" y="670"/>
                    </a:lnTo>
                    <a:lnTo>
                      <a:pt x="4439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1" name="Google Shape;871;p56"/>
              <p:cNvSpPr/>
              <p:nvPr/>
            </p:nvSpPr>
            <p:spPr>
              <a:xfrm>
                <a:off x="2865937" y="2131345"/>
                <a:ext cx="265523" cy="41119"/>
              </a:xfrm>
              <a:custGeom>
                <a:rect b="b" l="l" r="r" t="t"/>
                <a:pathLst>
                  <a:path extrusionOk="0" h="671" w="4440">
                    <a:moveTo>
                      <a:pt x="1" y="0"/>
                    </a:moveTo>
                    <a:lnTo>
                      <a:pt x="1" y="670"/>
                    </a:lnTo>
                    <a:lnTo>
                      <a:pt x="4440" y="670"/>
                    </a:lnTo>
                    <a:lnTo>
                      <a:pt x="4440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2" name="Google Shape;872;p56"/>
              <p:cNvSpPr/>
              <p:nvPr/>
            </p:nvSpPr>
            <p:spPr>
              <a:xfrm>
                <a:off x="2334065" y="2131345"/>
                <a:ext cx="265224" cy="41119"/>
              </a:xfrm>
              <a:custGeom>
                <a:rect b="b" l="l" r="r" t="t"/>
                <a:pathLst>
                  <a:path extrusionOk="0" h="671" w="4435">
                    <a:moveTo>
                      <a:pt x="1" y="0"/>
                    </a:moveTo>
                    <a:lnTo>
                      <a:pt x="1" y="670"/>
                    </a:lnTo>
                    <a:lnTo>
                      <a:pt x="4435" y="670"/>
                    </a:lnTo>
                    <a:lnTo>
                      <a:pt x="4435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3" name="Google Shape;873;p56"/>
              <p:cNvSpPr/>
              <p:nvPr/>
            </p:nvSpPr>
            <p:spPr>
              <a:xfrm>
                <a:off x="1801894" y="2131345"/>
                <a:ext cx="265523" cy="41119"/>
              </a:xfrm>
              <a:custGeom>
                <a:rect b="b" l="l" r="r" t="t"/>
                <a:pathLst>
                  <a:path extrusionOk="0" h="671" w="4440">
                    <a:moveTo>
                      <a:pt x="1" y="0"/>
                    </a:moveTo>
                    <a:lnTo>
                      <a:pt x="1" y="670"/>
                    </a:lnTo>
                    <a:lnTo>
                      <a:pt x="4439" y="670"/>
                    </a:lnTo>
                    <a:lnTo>
                      <a:pt x="4439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4" name="Google Shape;874;p56"/>
              <p:cNvSpPr/>
              <p:nvPr/>
            </p:nvSpPr>
            <p:spPr>
              <a:xfrm>
                <a:off x="1269783" y="2131345"/>
                <a:ext cx="265463" cy="41119"/>
              </a:xfrm>
              <a:custGeom>
                <a:rect b="b" l="l" r="r" t="t"/>
                <a:pathLst>
                  <a:path extrusionOk="0" h="671" w="4439">
                    <a:moveTo>
                      <a:pt x="0" y="0"/>
                    </a:moveTo>
                    <a:lnTo>
                      <a:pt x="0" y="670"/>
                    </a:lnTo>
                    <a:lnTo>
                      <a:pt x="4439" y="670"/>
                    </a:lnTo>
                    <a:lnTo>
                      <a:pt x="4439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75" name="Google Shape;875;p56"/>
            <p:cNvGrpSpPr/>
            <p:nvPr/>
          </p:nvGrpSpPr>
          <p:grpSpPr>
            <a:xfrm>
              <a:off x="5817133" y="3268256"/>
              <a:ext cx="2393848" cy="41119"/>
              <a:chOff x="1269783" y="3268256"/>
              <a:chExt cx="2393848" cy="41119"/>
            </a:xfrm>
          </p:grpSpPr>
          <p:sp>
            <p:nvSpPr>
              <p:cNvPr id="876" name="Google Shape;876;p56"/>
              <p:cNvSpPr/>
              <p:nvPr/>
            </p:nvSpPr>
            <p:spPr>
              <a:xfrm>
                <a:off x="3398108" y="3268256"/>
                <a:ext cx="265523" cy="41119"/>
              </a:xfrm>
              <a:custGeom>
                <a:rect b="b" l="l" r="r" t="t"/>
                <a:pathLst>
                  <a:path extrusionOk="0" h="671" w="4440">
                    <a:moveTo>
                      <a:pt x="1" y="0"/>
                    </a:moveTo>
                    <a:lnTo>
                      <a:pt x="1" y="670"/>
                    </a:lnTo>
                    <a:lnTo>
                      <a:pt x="4439" y="670"/>
                    </a:lnTo>
                    <a:lnTo>
                      <a:pt x="4439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7" name="Google Shape;877;p56"/>
              <p:cNvSpPr/>
              <p:nvPr/>
            </p:nvSpPr>
            <p:spPr>
              <a:xfrm>
                <a:off x="2865937" y="3268256"/>
                <a:ext cx="265523" cy="41119"/>
              </a:xfrm>
              <a:custGeom>
                <a:rect b="b" l="l" r="r" t="t"/>
                <a:pathLst>
                  <a:path extrusionOk="0" h="671" w="4440">
                    <a:moveTo>
                      <a:pt x="1" y="0"/>
                    </a:moveTo>
                    <a:lnTo>
                      <a:pt x="1" y="670"/>
                    </a:lnTo>
                    <a:lnTo>
                      <a:pt x="4440" y="670"/>
                    </a:lnTo>
                    <a:lnTo>
                      <a:pt x="4440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8" name="Google Shape;878;p56"/>
              <p:cNvSpPr/>
              <p:nvPr/>
            </p:nvSpPr>
            <p:spPr>
              <a:xfrm>
                <a:off x="2334065" y="3268256"/>
                <a:ext cx="265224" cy="41119"/>
              </a:xfrm>
              <a:custGeom>
                <a:rect b="b" l="l" r="r" t="t"/>
                <a:pathLst>
                  <a:path extrusionOk="0" h="671" w="4435">
                    <a:moveTo>
                      <a:pt x="1" y="0"/>
                    </a:moveTo>
                    <a:lnTo>
                      <a:pt x="1" y="670"/>
                    </a:lnTo>
                    <a:lnTo>
                      <a:pt x="4435" y="670"/>
                    </a:lnTo>
                    <a:lnTo>
                      <a:pt x="4435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9" name="Google Shape;879;p56"/>
              <p:cNvSpPr/>
              <p:nvPr/>
            </p:nvSpPr>
            <p:spPr>
              <a:xfrm>
                <a:off x="1801894" y="3268256"/>
                <a:ext cx="265523" cy="41119"/>
              </a:xfrm>
              <a:custGeom>
                <a:rect b="b" l="l" r="r" t="t"/>
                <a:pathLst>
                  <a:path extrusionOk="0" h="671" w="4440">
                    <a:moveTo>
                      <a:pt x="1" y="0"/>
                    </a:moveTo>
                    <a:lnTo>
                      <a:pt x="1" y="670"/>
                    </a:lnTo>
                    <a:lnTo>
                      <a:pt x="4439" y="670"/>
                    </a:lnTo>
                    <a:lnTo>
                      <a:pt x="4439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0" name="Google Shape;880;p56"/>
              <p:cNvSpPr/>
              <p:nvPr/>
            </p:nvSpPr>
            <p:spPr>
              <a:xfrm>
                <a:off x="1269783" y="3268256"/>
                <a:ext cx="265463" cy="41119"/>
              </a:xfrm>
              <a:custGeom>
                <a:rect b="b" l="l" r="r" t="t"/>
                <a:pathLst>
                  <a:path extrusionOk="0" h="671" w="4439">
                    <a:moveTo>
                      <a:pt x="0" y="0"/>
                    </a:moveTo>
                    <a:lnTo>
                      <a:pt x="0" y="670"/>
                    </a:lnTo>
                    <a:lnTo>
                      <a:pt x="4439" y="670"/>
                    </a:lnTo>
                    <a:lnTo>
                      <a:pt x="4439" y="0"/>
                    </a:lnTo>
                    <a:close/>
                  </a:path>
                </a:pathLst>
              </a:custGeom>
              <a:solidFill>
                <a:srgbClr val="485C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81" name="Google Shape;881;p56"/>
            <p:cNvGrpSpPr/>
            <p:nvPr/>
          </p:nvGrpSpPr>
          <p:grpSpPr>
            <a:xfrm>
              <a:off x="5879764" y="2489524"/>
              <a:ext cx="919510" cy="461679"/>
              <a:chOff x="754039" y="3439286"/>
              <a:chExt cx="919510" cy="461679"/>
            </a:xfrm>
          </p:grpSpPr>
          <p:sp>
            <p:nvSpPr>
              <p:cNvPr id="882" name="Google Shape;882;p56"/>
              <p:cNvSpPr/>
              <p:nvPr/>
            </p:nvSpPr>
            <p:spPr>
              <a:xfrm>
                <a:off x="754039" y="3461592"/>
                <a:ext cx="893676" cy="439374"/>
              </a:xfrm>
              <a:custGeom>
                <a:rect b="b" l="l" r="r" t="t"/>
                <a:pathLst>
                  <a:path extrusionOk="0" h="7170" w="14944">
                    <a:moveTo>
                      <a:pt x="9064" y="0"/>
                    </a:moveTo>
                    <a:lnTo>
                      <a:pt x="9064" y="782"/>
                    </a:lnTo>
                    <a:lnTo>
                      <a:pt x="1780" y="782"/>
                    </a:lnTo>
                    <a:cubicBezTo>
                      <a:pt x="1416" y="782"/>
                      <a:pt x="1084" y="897"/>
                      <a:pt x="813" y="1102"/>
                    </a:cubicBezTo>
                    <a:cubicBezTo>
                      <a:pt x="617" y="1243"/>
                      <a:pt x="457" y="1430"/>
                      <a:pt x="342" y="1647"/>
                    </a:cubicBezTo>
                    <a:cubicBezTo>
                      <a:pt x="249" y="1821"/>
                      <a:pt x="187" y="2011"/>
                      <a:pt x="164" y="2216"/>
                    </a:cubicBezTo>
                    <a:cubicBezTo>
                      <a:pt x="164" y="2216"/>
                      <a:pt x="0" y="3028"/>
                      <a:pt x="0" y="3587"/>
                    </a:cubicBezTo>
                    <a:cubicBezTo>
                      <a:pt x="0" y="4146"/>
                      <a:pt x="164" y="4959"/>
                      <a:pt x="164" y="4959"/>
                    </a:cubicBezTo>
                    <a:cubicBezTo>
                      <a:pt x="262" y="5775"/>
                      <a:pt x="955" y="6387"/>
                      <a:pt x="1780" y="6387"/>
                    </a:cubicBezTo>
                    <a:lnTo>
                      <a:pt x="9064" y="6387"/>
                    </a:lnTo>
                    <a:lnTo>
                      <a:pt x="9064" y="7169"/>
                    </a:lnTo>
                    <a:cubicBezTo>
                      <a:pt x="9450" y="7169"/>
                      <a:pt x="9761" y="6858"/>
                      <a:pt x="9761" y="6471"/>
                    </a:cubicBezTo>
                    <a:lnTo>
                      <a:pt x="9761" y="6387"/>
                    </a:lnTo>
                    <a:lnTo>
                      <a:pt x="12996" y="6387"/>
                    </a:lnTo>
                    <a:cubicBezTo>
                      <a:pt x="13684" y="6387"/>
                      <a:pt x="14310" y="5988"/>
                      <a:pt x="14598" y="5367"/>
                    </a:cubicBezTo>
                    <a:cubicBezTo>
                      <a:pt x="14807" y="4910"/>
                      <a:pt x="14923" y="4386"/>
                      <a:pt x="14940" y="3787"/>
                    </a:cubicBezTo>
                    <a:cubicBezTo>
                      <a:pt x="14944" y="3720"/>
                      <a:pt x="14944" y="3654"/>
                      <a:pt x="14944" y="3587"/>
                    </a:cubicBezTo>
                    <a:cubicBezTo>
                      <a:pt x="14944" y="3503"/>
                      <a:pt x="14944" y="3418"/>
                      <a:pt x="14940" y="3334"/>
                    </a:cubicBezTo>
                    <a:cubicBezTo>
                      <a:pt x="14917" y="2757"/>
                      <a:pt x="14802" y="2251"/>
                      <a:pt x="14598" y="1807"/>
                    </a:cubicBezTo>
                    <a:cubicBezTo>
                      <a:pt x="14438" y="1456"/>
                      <a:pt x="14167" y="1172"/>
                      <a:pt x="13844" y="995"/>
                    </a:cubicBezTo>
                    <a:cubicBezTo>
                      <a:pt x="13698" y="919"/>
                      <a:pt x="13542" y="858"/>
                      <a:pt x="13378" y="821"/>
                    </a:cubicBezTo>
                    <a:cubicBezTo>
                      <a:pt x="13293" y="804"/>
                      <a:pt x="13209" y="791"/>
                      <a:pt x="13125" y="786"/>
                    </a:cubicBezTo>
                    <a:cubicBezTo>
                      <a:pt x="13085" y="782"/>
                      <a:pt x="13040" y="782"/>
                      <a:pt x="12996" y="782"/>
                    </a:cubicBezTo>
                    <a:lnTo>
                      <a:pt x="9761" y="782"/>
                    </a:lnTo>
                    <a:lnTo>
                      <a:pt x="9761" y="698"/>
                    </a:lnTo>
                    <a:cubicBezTo>
                      <a:pt x="9761" y="311"/>
                      <a:pt x="9450" y="0"/>
                      <a:pt x="9064" y="0"/>
                    </a:cubicBezTo>
                    <a:close/>
                  </a:path>
                </a:pathLst>
              </a:custGeom>
              <a:solidFill>
                <a:srgbClr val="2235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3" name="Google Shape;883;p56"/>
              <p:cNvSpPr/>
              <p:nvPr/>
            </p:nvSpPr>
            <p:spPr>
              <a:xfrm>
                <a:off x="779515" y="3487145"/>
                <a:ext cx="894035" cy="343594"/>
              </a:xfrm>
              <a:custGeom>
                <a:rect b="b" l="l" r="r" t="t"/>
                <a:pathLst>
                  <a:path extrusionOk="0" h="5607" w="14950">
                    <a:moveTo>
                      <a:pt x="1780" y="1"/>
                    </a:moveTo>
                    <a:cubicBezTo>
                      <a:pt x="955" y="1"/>
                      <a:pt x="262" y="613"/>
                      <a:pt x="164" y="1430"/>
                    </a:cubicBezTo>
                    <a:cubicBezTo>
                      <a:pt x="164" y="1430"/>
                      <a:pt x="0" y="2242"/>
                      <a:pt x="0" y="2801"/>
                    </a:cubicBezTo>
                    <a:cubicBezTo>
                      <a:pt x="0" y="3360"/>
                      <a:pt x="164" y="4173"/>
                      <a:pt x="164" y="4173"/>
                    </a:cubicBezTo>
                    <a:cubicBezTo>
                      <a:pt x="262" y="4989"/>
                      <a:pt x="955" y="5607"/>
                      <a:pt x="1780" y="5607"/>
                    </a:cubicBezTo>
                    <a:lnTo>
                      <a:pt x="12996" y="5607"/>
                    </a:lnTo>
                    <a:cubicBezTo>
                      <a:pt x="13684" y="5607"/>
                      <a:pt x="14315" y="5207"/>
                      <a:pt x="14598" y="4581"/>
                    </a:cubicBezTo>
                    <a:cubicBezTo>
                      <a:pt x="14829" y="4075"/>
                      <a:pt x="14949" y="3485"/>
                      <a:pt x="14944" y="2801"/>
                    </a:cubicBezTo>
                    <a:cubicBezTo>
                      <a:pt x="14949" y="2123"/>
                      <a:pt x="14829" y="1527"/>
                      <a:pt x="14598" y="1027"/>
                    </a:cubicBezTo>
                    <a:cubicBezTo>
                      <a:pt x="14315" y="400"/>
                      <a:pt x="13684" y="1"/>
                      <a:pt x="12996" y="1"/>
                    </a:cubicBezTo>
                    <a:close/>
                  </a:path>
                </a:pathLst>
              </a:custGeom>
              <a:solidFill>
                <a:srgbClr val="2C7AB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4" name="Google Shape;884;p56"/>
              <p:cNvSpPr/>
              <p:nvPr/>
            </p:nvSpPr>
            <p:spPr>
              <a:xfrm>
                <a:off x="1398218" y="3527957"/>
                <a:ext cx="221446" cy="262031"/>
              </a:xfrm>
              <a:custGeom>
                <a:rect b="b" l="l" r="r" t="t"/>
                <a:pathLst>
                  <a:path extrusionOk="0" h="4276" w="3703">
                    <a:moveTo>
                      <a:pt x="1" y="0"/>
                    </a:moveTo>
                    <a:lnTo>
                      <a:pt x="1" y="19"/>
                    </a:lnTo>
                    <a:lnTo>
                      <a:pt x="2215" y="19"/>
                    </a:lnTo>
                    <a:cubicBezTo>
                      <a:pt x="2734" y="19"/>
                      <a:pt x="3205" y="316"/>
                      <a:pt x="3422" y="791"/>
                    </a:cubicBezTo>
                    <a:cubicBezTo>
                      <a:pt x="3596" y="1172"/>
                      <a:pt x="3684" y="1621"/>
                      <a:pt x="3684" y="2131"/>
                    </a:cubicBezTo>
                    <a:lnTo>
                      <a:pt x="3684" y="2135"/>
                    </a:lnTo>
                    <a:lnTo>
                      <a:pt x="3684" y="2145"/>
                    </a:lnTo>
                    <a:cubicBezTo>
                      <a:pt x="3684" y="2655"/>
                      <a:pt x="3596" y="3103"/>
                      <a:pt x="3422" y="3485"/>
                    </a:cubicBezTo>
                    <a:cubicBezTo>
                      <a:pt x="3205" y="3956"/>
                      <a:pt x="2734" y="4257"/>
                      <a:pt x="2215" y="4257"/>
                    </a:cubicBezTo>
                    <a:lnTo>
                      <a:pt x="1" y="4257"/>
                    </a:lnTo>
                    <a:lnTo>
                      <a:pt x="1" y="4275"/>
                    </a:lnTo>
                    <a:lnTo>
                      <a:pt x="2215" y="4275"/>
                    </a:lnTo>
                    <a:cubicBezTo>
                      <a:pt x="2739" y="4275"/>
                      <a:pt x="3219" y="3968"/>
                      <a:pt x="3436" y="3493"/>
                    </a:cubicBezTo>
                    <a:cubicBezTo>
                      <a:pt x="3613" y="3108"/>
                      <a:pt x="3702" y="2659"/>
                      <a:pt x="3702" y="2145"/>
                    </a:cubicBezTo>
                    <a:lnTo>
                      <a:pt x="3702" y="2135"/>
                    </a:lnTo>
                    <a:lnTo>
                      <a:pt x="3702" y="2131"/>
                    </a:lnTo>
                    <a:cubicBezTo>
                      <a:pt x="3702" y="1616"/>
                      <a:pt x="3613" y="1168"/>
                      <a:pt x="3436" y="781"/>
                    </a:cubicBezTo>
                    <a:cubicBezTo>
                      <a:pt x="3219" y="302"/>
                      <a:pt x="2739" y="0"/>
                      <a:pt x="2215" y="0"/>
                    </a:cubicBezTo>
                    <a:close/>
                  </a:path>
                </a:pathLst>
              </a:custGeom>
              <a:solidFill>
                <a:srgbClr val="0851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5" name="Google Shape;885;p56"/>
              <p:cNvSpPr/>
              <p:nvPr/>
            </p:nvSpPr>
            <p:spPr>
              <a:xfrm>
                <a:off x="789322" y="3487145"/>
                <a:ext cx="884227" cy="184206"/>
              </a:xfrm>
              <a:custGeom>
                <a:rect b="b" l="l" r="r" t="t"/>
                <a:pathLst>
                  <a:path extrusionOk="0" h="3006" w="14786">
                    <a:moveTo>
                      <a:pt x="1616" y="1"/>
                    </a:moveTo>
                    <a:cubicBezTo>
                      <a:pt x="791" y="1"/>
                      <a:pt x="98" y="613"/>
                      <a:pt x="0" y="1430"/>
                    </a:cubicBezTo>
                    <a:cubicBezTo>
                      <a:pt x="0" y="1430"/>
                      <a:pt x="586" y="404"/>
                      <a:pt x="1616" y="404"/>
                    </a:cubicBezTo>
                    <a:lnTo>
                      <a:pt x="12832" y="404"/>
                    </a:lnTo>
                    <a:cubicBezTo>
                      <a:pt x="13520" y="404"/>
                      <a:pt x="14151" y="804"/>
                      <a:pt x="14434" y="1430"/>
                    </a:cubicBezTo>
                    <a:cubicBezTo>
                      <a:pt x="14643" y="1883"/>
                      <a:pt x="14759" y="2411"/>
                      <a:pt x="14776" y="3006"/>
                    </a:cubicBezTo>
                    <a:cubicBezTo>
                      <a:pt x="14780" y="2939"/>
                      <a:pt x="14780" y="2873"/>
                      <a:pt x="14780" y="2801"/>
                    </a:cubicBezTo>
                    <a:cubicBezTo>
                      <a:pt x="14785" y="2123"/>
                      <a:pt x="14665" y="1527"/>
                      <a:pt x="14434" y="1027"/>
                    </a:cubicBezTo>
                    <a:cubicBezTo>
                      <a:pt x="14151" y="400"/>
                      <a:pt x="13520" y="1"/>
                      <a:pt x="12832" y="1"/>
                    </a:cubicBezTo>
                    <a:close/>
                  </a:path>
                </a:pathLst>
              </a:custGeom>
              <a:solidFill>
                <a:srgbClr val="4080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" name="Google Shape;886;p56"/>
              <p:cNvSpPr/>
              <p:nvPr/>
            </p:nvSpPr>
            <p:spPr>
              <a:xfrm>
                <a:off x="1321553" y="3439286"/>
                <a:ext cx="41682" cy="59870"/>
              </a:xfrm>
              <a:custGeom>
                <a:rect b="b" l="l" r="r" t="t"/>
                <a:pathLst>
                  <a:path extrusionOk="0" h="977" w="697">
                    <a:moveTo>
                      <a:pt x="0" y="1"/>
                    </a:moveTo>
                    <a:lnTo>
                      <a:pt x="0" y="977"/>
                    </a:lnTo>
                    <a:lnTo>
                      <a:pt x="697" y="977"/>
                    </a:lnTo>
                    <a:lnTo>
                      <a:pt x="697" y="698"/>
                    </a:lnTo>
                    <a:cubicBezTo>
                      <a:pt x="697" y="311"/>
                      <a:pt x="386" y="1"/>
                      <a:pt x="0" y="1"/>
                    </a:cubicBezTo>
                    <a:close/>
                  </a:path>
                </a:pathLst>
              </a:custGeom>
              <a:solidFill>
                <a:srgbClr val="4080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" name="Google Shape;887;p56"/>
              <p:cNvSpPr/>
              <p:nvPr/>
            </p:nvSpPr>
            <p:spPr>
              <a:xfrm>
                <a:off x="975364" y="3507858"/>
                <a:ext cx="344637" cy="33765"/>
              </a:xfrm>
              <a:custGeom>
                <a:rect b="b" l="l" r="r" t="t"/>
                <a:pathLst>
                  <a:path extrusionOk="0" h="551" w="5763">
                    <a:moveTo>
                      <a:pt x="3174" y="0"/>
                    </a:moveTo>
                    <a:cubicBezTo>
                      <a:pt x="1422" y="0"/>
                      <a:pt x="1" y="124"/>
                      <a:pt x="1" y="275"/>
                    </a:cubicBezTo>
                    <a:cubicBezTo>
                      <a:pt x="1" y="426"/>
                      <a:pt x="1422" y="550"/>
                      <a:pt x="3174" y="550"/>
                    </a:cubicBezTo>
                    <a:cubicBezTo>
                      <a:pt x="4927" y="550"/>
                      <a:pt x="5763" y="426"/>
                      <a:pt x="5763" y="275"/>
                    </a:cubicBezTo>
                    <a:cubicBezTo>
                      <a:pt x="5763" y="124"/>
                      <a:pt x="4927" y="0"/>
                      <a:pt x="3174" y="0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" name="Google Shape;888;p56"/>
              <p:cNvSpPr/>
              <p:nvPr/>
            </p:nvSpPr>
            <p:spPr>
              <a:xfrm>
                <a:off x="1555615" y="3504855"/>
                <a:ext cx="86593" cy="61096"/>
              </a:xfrm>
              <a:custGeom>
                <a:rect b="b" l="l" r="r" t="t"/>
                <a:pathLst>
                  <a:path extrusionOk="0" h="997" w="1448">
                    <a:moveTo>
                      <a:pt x="176" y="0"/>
                    </a:moveTo>
                    <a:cubicBezTo>
                      <a:pt x="139" y="0"/>
                      <a:pt x="103" y="2"/>
                      <a:pt x="67" y="5"/>
                    </a:cubicBezTo>
                    <a:cubicBezTo>
                      <a:pt x="9" y="13"/>
                      <a:pt x="1" y="89"/>
                      <a:pt x="58" y="107"/>
                    </a:cubicBezTo>
                    <a:cubicBezTo>
                      <a:pt x="364" y="191"/>
                      <a:pt x="675" y="351"/>
                      <a:pt x="964" y="586"/>
                    </a:cubicBezTo>
                    <a:cubicBezTo>
                      <a:pt x="1110" y="706"/>
                      <a:pt x="1239" y="839"/>
                      <a:pt x="1349" y="977"/>
                    </a:cubicBezTo>
                    <a:cubicBezTo>
                      <a:pt x="1361" y="991"/>
                      <a:pt x="1375" y="997"/>
                      <a:pt x="1389" y="997"/>
                    </a:cubicBezTo>
                    <a:cubicBezTo>
                      <a:pt x="1419" y="997"/>
                      <a:pt x="1448" y="969"/>
                      <a:pt x="1439" y="932"/>
                    </a:cubicBezTo>
                    <a:cubicBezTo>
                      <a:pt x="1363" y="693"/>
                      <a:pt x="1220" y="471"/>
                      <a:pt x="1017" y="298"/>
                    </a:cubicBezTo>
                    <a:cubicBezTo>
                      <a:pt x="768" y="97"/>
                      <a:pt x="469" y="0"/>
                      <a:pt x="17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" name="Google Shape;889;p56"/>
              <p:cNvSpPr/>
              <p:nvPr/>
            </p:nvSpPr>
            <p:spPr>
              <a:xfrm>
                <a:off x="1555615" y="3504916"/>
                <a:ext cx="36957" cy="16300"/>
              </a:xfrm>
              <a:custGeom>
                <a:rect b="b" l="l" r="r" t="t"/>
                <a:pathLst>
                  <a:path extrusionOk="0" h="266" w="618">
                    <a:moveTo>
                      <a:pt x="170" y="0"/>
                    </a:moveTo>
                    <a:cubicBezTo>
                      <a:pt x="135" y="0"/>
                      <a:pt x="101" y="1"/>
                      <a:pt x="67" y="4"/>
                    </a:cubicBezTo>
                    <a:cubicBezTo>
                      <a:pt x="9" y="12"/>
                      <a:pt x="1" y="88"/>
                      <a:pt x="58" y="106"/>
                    </a:cubicBezTo>
                    <a:cubicBezTo>
                      <a:pt x="196" y="141"/>
                      <a:pt x="337" y="199"/>
                      <a:pt x="475" y="266"/>
                    </a:cubicBezTo>
                    <a:cubicBezTo>
                      <a:pt x="520" y="204"/>
                      <a:pt x="569" y="137"/>
                      <a:pt x="618" y="75"/>
                    </a:cubicBezTo>
                    <a:cubicBezTo>
                      <a:pt x="472" y="24"/>
                      <a:pt x="321" y="0"/>
                      <a:pt x="170" y="0"/>
                    </a:cubicBezTo>
                    <a:close/>
                  </a:path>
                </a:pathLst>
              </a:custGeom>
              <a:solidFill>
                <a:srgbClr val="DC99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" name="Google Shape;890;p56"/>
              <p:cNvSpPr/>
              <p:nvPr/>
            </p:nvSpPr>
            <p:spPr>
              <a:xfrm>
                <a:off x="1148428" y="3507858"/>
                <a:ext cx="29542" cy="45163"/>
              </a:xfrm>
              <a:custGeom>
                <a:rect b="b" l="l" r="r" t="t"/>
                <a:pathLst>
                  <a:path extrusionOk="0" h="737" w="494">
                    <a:moveTo>
                      <a:pt x="1" y="0"/>
                    </a:moveTo>
                    <a:lnTo>
                      <a:pt x="1" y="736"/>
                    </a:lnTo>
                    <a:lnTo>
                      <a:pt x="493" y="736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rgbClr val="2C7AB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" name="Google Shape;891;p56"/>
              <p:cNvSpPr/>
              <p:nvPr/>
            </p:nvSpPr>
            <p:spPr>
              <a:xfrm>
                <a:off x="1019437" y="3499095"/>
                <a:ext cx="7535" cy="53926"/>
              </a:xfrm>
              <a:custGeom>
                <a:rect b="b" l="l" r="r" t="t"/>
                <a:pathLst>
                  <a:path extrusionOk="0" h="880" w="126">
                    <a:moveTo>
                      <a:pt x="1" y="1"/>
                    </a:moveTo>
                    <a:lnTo>
                      <a:pt x="1" y="879"/>
                    </a:lnTo>
                    <a:lnTo>
                      <a:pt x="126" y="879"/>
                    </a:lnTo>
                    <a:lnTo>
                      <a:pt x="126" y="1"/>
                    </a:lnTo>
                    <a:close/>
                  </a:path>
                </a:pathLst>
              </a:custGeom>
              <a:solidFill>
                <a:srgbClr val="2C7AB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" name="Google Shape;892;p56"/>
              <p:cNvSpPr/>
              <p:nvPr/>
            </p:nvSpPr>
            <p:spPr>
              <a:xfrm>
                <a:off x="1321553" y="3818665"/>
                <a:ext cx="41682" cy="59931"/>
              </a:xfrm>
              <a:custGeom>
                <a:rect b="b" l="l" r="r" t="t"/>
                <a:pathLst>
                  <a:path extrusionOk="0" h="978" w="697">
                    <a:moveTo>
                      <a:pt x="0" y="1"/>
                    </a:moveTo>
                    <a:lnTo>
                      <a:pt x="0" y="978"/>
                    </a:lnTo>
                    <a:cubicBezTo>
                      <a:pt x="386" y="978"/>
                      <a:pt x="697" y="667"/>
                      <a:pt x="697" y="281"/>
                    </a:cubicBezTo>
                    <a:lnTo>
                      <a:pt x="697" y="1"/>
                    </a:lnTo>
                    <a:close/>
                  </a:path>
                </a:pathLst>
              </a:custGeom>
              <a:solidFill>
                <a:srgbClr val="2C7AB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" name="Google Shape;893;p56"/>
              <p:cNvSpPr/>
              <p:nvPr/>
            </p:nvSpPr>
            <p:spPr>
              <a:xfrm>
                <a:off x="1163020" y="3572875"/>
                <a:ext cx="83962" cy="171950"/>
              </a:xfrm>
              <a:custGeom>
                <a:rect b="b" l="l" r="r" t="t"/>
                <a:pathLst>
                  <a:path extrusionOk="0" h="2806" w="1404">
                    <a:moveTo>
                      <a:pt x="374" y="0"/>
                    </a:moveTo>
                    <a:cubicBezTo>
                      <a:pt x="169" y="0"/>
                      <a:pt x="1" y="169"/>
                      <a:pt x="1" y="373"/>
                    </a:cubicBezTo>
                    <a:lnTo>
                      <a:pt x="1" y="1402"/>
                    </a:lnTo>
                    <a:lnTo>
                      <a:pt x="1" y="2432"/>
                    </a:lnTo>
                    <a:cubicBezTo>
                      <a:pt x="1" y="2641"/>
                      <a:pt x="169" y="2805"/>
                      <a:pt x="374" y="2805"/>
                    </a:cubicBezTo>
                    <a:lnTo>
                      <a:pt x="1031" y="2805"/>
                    </a:lnTo>
                    <a:cubicBezTo>
                      <a:pt x="1234" y="2805"/>
                      <a:pt x="1404" y="2641"/>
                      <a:pt x="1404" y="2432"/>
                    </a:cubicBezTo>
                    <a:lnTo>
                      <a:pt x="1404" y="1402"/>
                    </a:lnTo>
                    <a:lnTo>
                      <a:pt x="1404" y="373"/>
                    </a:lnTo>
                    <a:cubicBezTo>
                      <a:pt x="1404" y="169"/>
                      <a:pt x="1234" y="0"/>
                      <a:pt x="1031" y="0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56"/>
              <p:cNvSpPr/>
              <p:nvPr/>
            </p:nvSpPr>
            <p:spPr>
              <a:xfrm>
                <a:off x="1286749" y="3526793"/>
                <a:ext cx="157697" cy="264176"/>
              </a:xfrm>
              <a:custGeom>
                <a:rect b="b" l="l" r="r" t="t"/>
                <a:pathLst>
                  <a:path extrusionOk="0" h="4311" w="2637">
                    <a:moveTo>
                      <a:pt x="1857" y="1"/>
                    </a:moveTo>
                    <a:cubicBezTo>
                      <a:pt x="1828" y="1"/>
                      <a:pt x="1799" y="4"/>
                      <a:pt x="1771" y="11"/>
                    </a:cubicBezTo>
                    <a:lnTo>
                      <a:pt x="249" y="357"/>
                    </a:lnTo>
                    <a:cubicBezTo>
                      <a:pt x="97" y="392"/>
                      <a:pt x="1" y="530"/>
                      <a:pt x="9" y="681"/>
                    </a:cubicBezTo>
                    <a:lnTo>
                      <a:pt x="80" y="1560"/>
                    </a:lnTo>
                    <a:cubicBezTo>
                      <a:pt x="116" y="1955"/>
                      <a:pt x="116" y="2354"/>
                      <a:pt x="80" y="2754"/>
                    </a:cubicBezTo>
                    <a:lnTo>
                      <a:pt x="9" y="3633"/>
                    </a:lnTo>
                    <a:cubicBezTo>
                      <a:pt x="1" y="3783"/>
                      <a:pt x="97" y="3921"/>
                      <a:pt x="249" y="3952"/>
                    </a:cubicBezTo>
                    <a:lnTo>
                      <a:pt x="1771" y="4303"/>
                    </a:lnTo>
                    <a:cubicBezTo>
                      <a:pt x="1797" y="4308"/>
                      <a:pt x="1824" y="4311"/>
                      <a:pt x="1851" y="4311"/>
                    </a:cubicBezTo>
                    <a:cubicBezTo>
                      <a:pt x="1993" y="4311"/>
                      <a:pt x="2130" y="4233"/>
                      <a:pt x="2197" y="4098"/>
                    </a:cubicBezTo>
                    <a:cubicBezTo>
                      <a:pt x="2375" y="3756"/>
                      <a:pt x="2637" y="3090"/>
                      <a:pt x="2637" y="2154"/>
                    </a:cubicBezTo>
                    <a:cubicBezTo>
                      <a:pt x="2637" y="1222"/>
                      <a:pt x="2375" y="556"/>
                      <a:pt x="2197" y="210"/>
                    </a:cubicBezTo>
                    <a:cubicBezTo>
                      <a:pt x="2131" y="81"/>
                      <a:pt x="1997" y="1"/>
                      <a:pt x="1857" y="1"/>
                    </a:cubicBezTo>
                    <a:close/>
                  </a:path>
                </a:pathLst>
              </a:custGeom>
              <a:solidFill>
                <a:srgbClr val="0851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" name="Google Shape;895;p56"/>
              <p:cNvSpPr/>
              <p:nvPr/>
            </p:nvSpPr>
            <p:spPr>
              <a:xfrm>
                <a:off x="1372743" y="3526793"/>
                <a:ext cx="71702" cy="264176"/>
              </a:xfrm>
              <a:custGeom>
                <a:rect b="b" l="l" r="r" t="t"/>
                <a:pathLst>
                  <a:path extrusionOk="0" h="4311" w="1199">
                    <a:moveTo>
                      <a:pt x="419" y="1"/>
                    </a:moveTo>
                    <a:cubicBezTo>
                      <a:pt x="390" y="1"/>
                      <a:pt x="361" y="4"/>
                      <a:pt x="333" y="11"/>
                    </a:cubicBezTo>
                    <a:lnTo>
                      <a:pt x="271" y="24"/>
                    </a:lnTo>
                    <a:cubicBezTo>
                      <a:pt x="1" y="1445"/>
                      <a:pt x="1" y="2865"/>
                      <a:pt x="271" y="4289"/>
                    </a:cubicBezTo>
                    <a:lnTo>
                      <a:pt x="333" y="4303"/>
                    </a:lnTo>
                    <a:cubicBezTo>
                      <a:pt x="359" y="4308"/>
                      <a:pt x="386" y="4311"/>
                      <a:pt x="413" y="4311"/>
                    </a:cubicBezTo>
                    <a:cubicBezTo>
                      <a:pt x="555" y="4311"/>
                      <a:pt x="692" y="4233"/>
                      <a:pt x="759" y="4098"/>
                    </a:cubicBezTo>
                    <a:cubicBezTo>
                      <a:pt x="937" y="3756"/>
                      <a:pt x="1199" y="3090"/>
                      <a:pt x="1199" y="2154"/>
                    </a:cubicBezTo>
                    <a:cubicBezTo>
                      <a:pt x="1199" y="1222"/>
                      <a:pt x="937" y="556"/>
                      <a:pt x="759" y="210"/>
                    </a:cubicBezTo>
                    <a:cubicBezTo>
                      <a:pt x="693" y="81"/>
                      <a:pt x="559" y="1"/>
                      <a:pt x="419" y="1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" name="Google Shape;896;p56"/>
              <p:cNvSpPr/>
              <p:nvPr/>
            </p:nvSpPr>
            <p:spPr>
              <a:xfrm>
                <a:off x="878007" y="3543032"/>
                <a:ext cx="125583" cy="231820"/>
              </a:xfrm>
              <a:custGeom>
                <a:rect b="b" l="l" r="r" t="t"/>
                <a:pathLst>
                  <a:path extrusionOk="0" h="3783" w="2100">
                    <a:moveTo>
                      <a:pt x="677" y="1"/>
                    </a:moveTo>
                    <a:cubicBezTo>
                      <a:pt x="531" y="1"/>
                      <a:pt x="395" y="90"/>
                      <a:pt x="338" y="225"/>
                    </a:cubicBezTo>
                    <a:cubicBezTo>
                      <a:pt x="205" y="549"/>
                      <a:pt x="0" y="1148"/>
                      <a:pt x="0" y="1889"/>
                    </a:cubicBezTo>
                    <a:cubicBezTo>
                      <a:pt x="0" y="2635"/>
                      <a:pt x="205" y="3235"/>
                      <a:pt x="338" y="3554"/>
                    </a:cubicBezTo>
                    <a:cubicBezTo>
                      <a:pt x="394" y="3692"/>
                      <a:pt x="530" y="3782"/>
                      <a:pt x="675" y="3782"/>
                    </a:cubicBezTo>
                    <a:cubicBezTo>
                      <a:pt x="688" y="3782"/>
                      <a:pt x="702" y="3781"/>
                      <a:pt x="715" y="3780"/>
                    </a:cubicBezTo>
                    <a:lnTo>
                      <a:pt x="1740" y="3683"/>
                    </a:lnTo>
                    <a:cubicBezTo>
                      <a:pt x="1948" y="3661"/>
                      <a:pt x="2100" y="3474"/>
                      <a:pt x="2073" y="3270"/>
                    </a:cubicBezTo>
                    <a:lnTo>
                      <a:pt x="2020" y="2782"/>
                    </a:lnTo>
                    <a:cubicBezTo>
                      <a:pt x="1948" y="2192"/>
                      <a:pt x="1948" y="1592"/>
                      <a:pt x="2020" y="1002"/>
                    </a:cubicBezTo>
                    <a:lnTo>
                      <a:pt x="2073" y="514"/>
                    </a:lnTo>
                    <a:cubicBezTo>
                      <a:pt x="2100" y="305"/>
                      <a:pt x="1948" y="119"/>
                      <a:pt x="1740" y="101"/>
                    </a:cubicBezTo>
                    <a:lnTo>
                      <a:pt x="715" y="3"/>
                    </a:lnTo>
                    <a:cubicBezTo>
                      <a:pt x="702" y="1"/>
                      <a:pt x="690" y="1"/>
                      <a:pt x="677" y="1"/>
                    </a:cubicBezTo>
                    <a:close/>
                  </a:path>
                </a:pathLst>
              </a:custGeom>
              <a:solidFill>
                <a:srgbClr val="0851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" name="Google Shape;897;p56"/>
              <p:cNvSpPr/>
              <p:nvPr/>
            </p:nvSpPr>
            <p:spPr>
              <a:xfrm>
                <a:off x="975364" y="3776260"/>
                <a:ext cx="344637" cy="33826"/>
              </a:xfrm>
              <a:custGeom>
                <a:rect b="b" l="l" r="r" t="t"/>
                <a:pathLst>
                  <a:path extrusionOk="0" h="552" w="5763">
                    <a:moveTo>
                      <a:pt x="3174" y="1"/>
                    </a:moveTo>
                    <a:cubicBezTo>
                      <a:pt x="1422" y="1"/>
                      <a:pt x="1" y="125"/>
                      <a:pt x="1" y="276"/>
                    </a:cubicBezTo>
                    <a:cubicBezTo>
                      <a:pt x="1" y="427"/>
                      <a:pt x="1422" y="551"/>
                      <a:pt x="3174" y="551"/>
                    </a:cubicBezTo>
                    <a:cubicBezTo>
                      <a:pt x="4927" y="551"/>
                      <a:pt x="5763" y="427"/>
                      <a:pt x="5763" y="276"/>
                    </a:cubicBezTo>
                    <a:cubicBezTo>
                      <a:pt x="5763" y="125"/>
                      <a:pt x="4927" y="1"/>
                      <a:pt x="3174" y="1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" name="Google Shape;898;p56"/>
              <p:cNvSpPr/>
              <p:nvPr/>
            </p:nvSpPr>
            <p:spPr>
              <a:xfrm>
                <a:off x="1555615" y="3751932"/>
                <a:ext cx="86593" cy="60912"/>
              </a:xfrm>
              <a:custGeom>
                <a:rect b="b" l="l" r="r" t="t"/>
                <a:pathLst>
                  <a:path extrusionOk="0" h="994" w="1448">
                    <a:moveTo>
                      <a:pt x="1389" y="0"/>
                    </a:moveTo>
                    <a:cubicBezTo>
                      <a:pt x="1375" y="0"/>
                      <a:pt x="1361" y="6"/>
                      <a:pt x="1349" y="20"/>
                    </a:cubicBezTo>
                    <a:cubicBezTo>
                      <a:pt x="1239" y="158"/>
                      <a:pt x="1110" y="291"/>
                      <a:pt x="964" y="411"/>
                    </a:cubicBezTo>
                    <a:cubicBezTo>
                      <a:pt x="675" y="647"/>
                      <a:pt x="364" y="807"/>
                      <a:pt x="58" y="891"/>
                    </a:cubicBezTo>
                    <a:cubicBezTo>
                      <a:pt x="1" y="904"/>
                      <a:pt x="9" y="983"/>
                      <a:pt x="67" y="988"/>
                    </a:cubicBezTo>
                    <a:cubicBezTo>
                      <a:pt x="107" y="992"/>
                      <a:pt x="148" y="994"/>
                      <a:pt x="188" y="994"/>
                    </a:cubicBezTo>
                    <a:cubicBezTo>
                      <a:pt x="478" y="994"/>
                      <a:pt x="771" y="894"/>
                      <a:pt x="1017" y="695"/>
                    </a:cubicBezTo>
                    <a:cubicBezTo>
                      <a:pt x="1220" y="526"/>
                      <a:pt x="1363" y="305"/>
                      <a:pt x="1439" y="65"/>
                    </a:cubicBezTo>
                    <a:cubicBezTo>
                      <a:pt x="1448" y="29"/>
                      <a:pt x="1419" y="0"/>
                      <a:pt x="13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" name="Google Shape;899;p56"/>
              <p:cNvSpPr/>
              <p:nvPr/>
            </p:nvSpPr>
            <p:spPr>
              <a:xfrm>
                <a:off x="1555615" y="3796421"/>
                <a:ext cx="36957" cy="16423"/>
              </a:xfrm>
              <a:custGeom>
                <a:rect b="b" l="l" r="r" t="t"/>
                <a:pathLst>
                  <a:path extrusionOk="0" h="268" w="618">
                    <a:moveTo>
                      <a:pt x="475" y="1"/>
                    </a:moveTo>
                    <a:cubicBezTo>
                      <a:pt x="337" y="71"/>
                      <a:pt x="196" y="124"/>
                      <a:pt x="58" y="165"/>
                    </a:cubicBezTo>
                    <a:cubicBezTo>
                      <a:pt x="1" y="178"/>
                      <a:pt x="9" y="257"/>
                      <a:pt x="67" y="262"/>
                    </a:cubicBezTo>
                    <a:cubicBezTo>
                      <a:pt x="108" y="266"/>
                      <a:pt x="149" y="268"/>
                      <a:pt x="191" y="268"/>
                    </a:cubicBezTo>
                    <a:cubicBezTo>
                      <a:pt x="335" y="268"/>
                      <a:pt x="479" y="243"/>
                      <a:pt x="618" y="191"/>
                    </a:cubicBezTo>
                    <a:cubicBezTo>
                      <a:pt x="569" y="129"/>
                      <a:pt x="520" y="67"/>
                      <a:pt x="475" y="1"/>
                    </a:cubicBezTo>
                    <a:close/>
                  </a:path>
                </a:pathLst>
              </a:custGeom>
              <a:solidFill>
                <a:srgbClr val="DC99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" name="Google Shape;900;p56"/>
              <p:cNvSpPr/>
              <p:nvPr/>
            </p:nvSpPr>
            <p:spPr>
              <a:xfrm>
                <a:off x="1148428" y="3764862"/>
                <a:ext cx="29542" cy="53865"/>
              </a:xfrm>
              <a:custGeom>
                <a:rect b="b" l="l" r="r" t="t"/>
                <a:pathLst>
                  <a:path extrusionOk="0" h="879" w="494">
                    <a:moveTo>
                      <a:pt x="1" y="0"/>
                    </a:moveTo>
                    <a:lnTo>
                      <a:pt x="1" y="879"/>
                    </a:lnTo>
                    <a:lnTo>
                      <a:pt x="493" y="879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rgbClr val="2C7AB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56"/>
              <p:cNvSpPr/>
              <p:nvPr/>
            </p:nvSpPr>
            <p:spPr>
              <a:xfrm>
                <a:off x="1019437" y="3764862"/>
                <a:ext cx="7535" cy="53865"/>
              </a:xfrm>
              <a:custGeom>
                <a:rect b="b" l="l" r="r" t="t"/>
                <a:pathLst>
                  <a:path extrusionOk="0" h="879" w="126">
                    <a:moveTo>
                      <a:pt x="1" y="0"/>
                    </a:moveTo>
                    <a:lnTo>
                      <a:pt x="1" y="879"/>
                    </a:lnTo>
                    <a:lnTo>
                      <a:pt x="126" y="879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2C7AB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56"/>
              <p:cNvSpPr/>
              <p:nvPr/>
            </p:nvSpPr>
            <p:spPr>
              <a:xfrm>
                <a:off x="1310609" y="3617731"/>
                <a:ext cx="22665" cy="82176"/>
              </a:xfrm>
              <a:custGeom>
                <a:rect b="b" l="l" r="r" t="t"/>
                <a:pathLst>
                  <a:path extrusionOk="0" h="1341" w="379">
                    <a:moveTo>
                      <a:pt x="183" y="0"/>
                    </a:moveTo>
                    <a:cubicBezTo>
                      <a:pt x="81" y="0"/>
                      <a:pt x="1" y="84"/>
                      <a:pt x="1" y="182"/>
                    </a:cubicBezTo>
                    <a:lnTo>
                      <a:pt x="1" y="1163"/>
                    </a:lnTo>
                    <a:cubicBezTo>
                      <a:pt x="1" y="1260"/>
                      <a:pt x="81" y="1340"/>
                      <a:pt x="183" y="1340"/>
                    </a:cubicBezTo>
                    <a:lnTo>
                      <a:pt x="200" y="1340"/>
                    </a:lnTo>
                    <a:cubicBezTo>
                      <a:pt x="298" y="1340"/>
                      <a:pt x="378" y="1260"/>
                      <a:pt x="378" y="1163"/>
                    </a:cubicBezTo>
                    <a:lnTo>
                      <a:pt x="378" y="182"/>
                    </a:lnTo>
                    <a:cubicBezTo>
                      <a:pt x="378" y="84"/>
                      <a:pt x="298" y="0"/>
                      <a:pt x="200" y="0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03" name="Google Shape;903;p56"/>
            <p:cNvGrpSpPr/>
            <p:nvPr/>
          </p:nvGrpSpPr>
          <p:grpSpPr>
            <a:xfrm>
              <a:off x="6629599" y="3466665"/>
              <a:ext cx="877230" cy="467317"/>
              <a:chOff x="2456999" y="3452890"/>
              <a:chExt cx="877230" cy="467317"/>
            </a:xfrm>
          </p:grpSpPr>
          <p:sp>
            <p:nvSpPr>
              <p:cNvPr id="904" name="Google Shape;904;p56"/>
              <p:cNvSpPr/>
              <p:nvPr/>
            </p:nvSpPr>
            <p:spPr>
              <a:xfrm>
                <a:off x="2456999" y="3481140"/>
                <a:ext cx="851516" cy="439067"/>
              </a:xfrm>
              <a:custGeom>
                <a:rect b="b" l="l" r="r" t="t"/>
                <a:pathLst>
                  <a:path extrusionOk="0" h="7165" w="14239">
                    <a:moveTo>
                      <a:pt x="8584" y="1"/>
                    </a:moveTo>
                    <a:lnTo>
                      <a:pt x="8597" y="156"/>
                    </a:lnTo>
                    <a:lnTo>
                      <a:pt x="8539" y="156"/>
                    </a:lnTo>
                    <a:lnTo>
                      <a:pt x="8575" y="414"/>
                    </a:lnTo>
                    <a:cubicBezTo>
                      <a:pt x="5317" y="427"/>
                      <a:pt x="1629" y="605"/>
                      <a:pt x="1629" y="605"/>
                    </a:cubicBezTo>
                    <a:cubicBezTo>
                      <a:pt x="1629" y="605"/>
                      <a:pt x="1629" y="605"/>
                      <a:pt x="1627" y="605"/>
                    </a:cubicBezTo>
                    <a:cubicBezTo>
                      <a:pt x="1574" y="605"/>
                      <a:pt x="463" y="617"/>
                      <a:pt x="187" y="1635"/>
                    </a:cubicBezTo>
                    <a:cubicBezTo>
                      <a:pt x="182" y="1661"/>
                      <a:pt x="173" y="1688"/>
                      <a:pt x="169" y="1715"/>
                    </a:cubicBezTo>
                    <a:cubicBezTo>
                      <a:pt x="165" y="1723"/>
                      <a:pt x="165" y="1737"/>
                      <a:pt x="165" y="1746"/>
                    </a:cubicBezTo>
                    <a:cubicBezTo>
                      <a:pt x="160" y="1764"/>
                      <a:pt x="155" y="1785"/>
                      <a:pt x="151" y="1803"/>
                    </a:cubicBezTo>
                    <a:cubicBezTo>
                      <a:pt x="151" y="1812"/>
                      <a:pt x="151" y="1821"/>
                      <a:pt x="146" y="1825"/>
                    </a:cubicBezTo>
                    <a:lnTo>
                      <a:pt x="0" y="1825"/>
                    </a:lnTo>
                    <a:lnTo>
                      <a:pt x="0" y="2673"/>
                    </a:lnTo>
                    <a:lnTo>
                      <a:pt x="89" y="2673"/>
                    </a:lnTo>
                    <a:lnTo>
                      <a:pt x="89" y="2678"/>
                    </a:lnTo>
                    <a:lnTo>
                      <a:pt x="89" y="2753"/>
                    </a:lnTo>
                    <a:lnTo>
                      <a:pt x="89" y="2811"/>
                    </a:lnTo>
                    <a:lnTo>
                      <a:pt x="89" y="2886"/>
                    </a:lnTo>
                    <a:lnTo>
                      <a:pt x="89" y="2944"/>
                    </a:lnTo>
                    <a:cubicBezTo>
                      <a:pt x="85" y="2971"/>
                      <a:pt x="85" y="2997"/>
                      <a:pt x="85" y="3024"/>
                    </a:cubicBezTo>
                    <a:lnTo>
                      <a:pt x="85" y="3077"/>
                    </a:lnTo>
                    <a:lnTo>
                      <a:pt x="85" y="3161"/>
                    </a:lnTo>
                    <a:lnTo>
                      <a:pt x="85" y="3206"/>
                    </a:lnTo>
                    <a:lnTo>
                      <a:pt x="85" y="3312"/>
                    </a:lnTo>
                    <a:lnTo>
                      <a:pt x="85" y="3330"/>
                    </a:lnTo>
                    <a:lnTo>
                      <a:pt x="85" y="3468"/>
                    </a:lnTo>
                    <a:lnTo>
                      <a:pt x="85" y="3583"/>
                    </a:lnTo>
                    <a:lnTo>
                      <a:pt x="85" y="4080"/>
                    </a:lnTo>
                    <a:lnTo>
                      <a:pt x="85" y="4085"/>
                    </a:lnTo>
                    <a:cubicBezTo>
                      <a:pt x="85" y="4187"/>
                      <a:pt x="89" y="4294"/>
                      <a:pt x="89" y="4400"/>
                    </a:cubicBezTo>
                    <a:lnTo>
                      <a:pt x="0" y="4400"/>
                    </a:lnTo>
                    <a:lnTo>
                      <a:pt x="0" y="5247"/>
                    </a:lnTo>
                    <a:lnTo>
                      <a:pt x="134" y="5247"/>
                    </a:lnTo>
                    <a:cubicBezTo>
                      <a:pt x="146" y="5353"/>
                      <a:pt x="165" y="5451"/>
                      <a:pt x="187" y="5531"/>
                    </a:cubicBezTo>
                    <a:cubicBezTo>
                      <a:pt x="461" y="6541"/>
                      <a:pt x="1557" y="6557"/>
                      <a:pt x="1626" y="6557"/>
                    </a:cubicBezTo>
                    <a:cubicBezTo>
                      <a:pt x="1628" y="6557"/>
                      <a:pt x="1629" y="6557"/>
                      <a:pt x="1629" y="6557"/>
                    </a:cubicBezTo>
                    <a:cubicBezTo>
                      <a:pt x="1629" y="6557"/>
                      <a:pt x="5317" y="6738"/>
                      <a:pt x="8575" y="6748"/>
                    </a:cubicBezTo>
                    <a:lnTo>
                      <a:pt x="8539" y="7004"/>
                    </a:lnTo>
                    <a:lnTo>
                      <a:pt x="8597" y="7004"/>
                    </a:lnTo>
                    <a:lnTo>
                      <a:pt x="8584" y="7164"/>
                    </a:lnTo>
                    <a:lnTo>
                      <a:pt x="9076" y="7164"/>
                    </a:lnTo>
                    <a:lnTo>
                      <a:pt x="9201" y="6748"/>
                    </a:lnTo>
                    <a:cubicBezTo>
                      <a:pt x="11163" y="6738"/>
                      <a:pt x="12863" y="6654"/>
                      <a:pt x="13328" y="6419"/>
                    </a:cubicBezTo>
                    <a:cubicBezTo>
                      <a:pt x="14203" y="5966"/>
                      <a:pt x="14238" y="3778"/>
                      <a:pt x="14238" y="3596"/>
                    </a:cubicBezTo>
                    <a:lnTo>
                      <a:pt x="14238" y="3583"/>
                    </a:lnTo>
                    <a:cubicBezTo>
                      <a:pt x="14238" y="3583"/>
                      <a:pt x="14238" y="1217"/>
                      <a:pt x="13328" y="746"/>
                    </a:cubicBezTo>
                    <a:cubicBezTo>
                      <a:pt x="12863" y="507"/>
                      <a:pt x="11163" y="427"/>
                      <a:pt x="9201" y="418"/>
                    </a:cubicBezTo>
                    <a:lnTo>
                      <a:pt x="9076" y="1"/>
                    </a:lnTo>
                    <a:close/>
                  </a:path>
                </a:pathLst>
              </a:custGeom>
              <a:solidFill>
                <a:srgbClr val="2235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56"/>
              <p:cNvSpPr/>
              <p:nvPr/>
            </p:nvSpPr>
            <p:spPr>
              <a:xfrm>
                <a:off x="2482474" y="3564725"/>
                <a:ext cx="15429" cy="51965"/>
              </a:xfrm>
              <a:custGeom>
                <a:rect b="b" l="l" r="r" t="t"/>
                <a:pathLst>
                  <a:path extrusionOk="0" h="848" w="258">
                    <a:moveTo>
                      <a:pt x="1" y="0"/>
                    </a:moveTo>
                    <a:lnTo>
                      <a:pt x="1" y="847"/>
                    </a:lnTo>
                    <a:lnTo>
                      <a:pt x="257" y="847"/>
                    </a:lnTo>
                    <a:lnTo>
                      <a:pt x="257" y="0"/>
                    </a:lnTo>
                    <a:close/>
                  </a:path>
                </a:pathLst>
              </a:custGeom>
              <a:solidFill>
                <a:srgbClr val="C86D2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56"/>
              <p:cNvSpPr/>
              <p:nvPr/>
            </p:nvSpPr>
            <p:spPr>
              <a:xfrm>
                <a:off x="2482474" y="3722396"/>
                <a:ext cx="15429" cy="52026"/>
              </a:xfrm>
              <a:custGeom>
                <a:rect b="b" l="l" r="r" t="t"/>
                <a:pathLst>
                  <a:path extrusionOk="0" h="849" w="258">
                    <a:moveTo>
                      <a:pt x="1" y="1"/>
                    </a:moveTo>
                    <a:lnTo>
                      <a:pt x="1" y="849"/>
                    </a:lnTo>
                    <a:lnTo>
                      <a:pt x="257" y="849"/>
                    </a:lnTo>
                    <a:lnTo>
                      <a:pt x="257" y="1"/>
                    </a:lnTo>
                    <a:close/>
                  </a:path>
                </a:pathLst>
              </a:custGeom>
              <a:solidFill>
                <a:srgbClr val="C86D2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56"/>
              <p:cNvSpPr/>
              <p:nvPr/>
            </p:nvSpPr>
            <p:spPr>
              <a:xfrm>
                <a:off x="2486959" y="3478260"/>
                <a:ext cx="847270" cy="388022"/>
              </a:xfrm>
              <a:custGeom>
                <a:rect b="b" l="l" r="r" t="t"/>
                <a:pathLst>
                  <a:path extrusionOk="0" h="6332" w="14168">
                    <a:moveTo>
                      <a:pt x="8756" y="1"/>
                    </a:moveTo>
                    <a:cubicBezTo>
                      <a:pt x="5439" y="1"/>
                      <a:pt x="1554" y="190"/>
                      <a:pt x="1554" y="190"/>
                    </a:cubicBezTo>
                    <a:cubicBezTo>
                      <a:pt x="1554" y="190"/>
                      <a:pt x="1553" y="190"/>
                      <a:pt x="1552" y="190"/>
                    </a:cubicBezTo>
                    <a:cubicBezTo>
                      <a:pt x="1495" y="190"/>
                      <a:pt x="388" y="204"/>
                      <a:pt x="112" y="1219"/>
                    </a:cubicBezTo>
                    <a:cubicBezTo>
                      <a:pt x="0" y="1637"/>
                      <a:pt x="10" y="2503"/>
                      <a:pt x="10" y="3169"/>
                    </a:cubicBezTo>
                    <a:cubicBezTo>
                      <a:pt x="10" y="3835"/>
                      <a:pt x="0" y="4700"/>
                      <a:pt x="112" y="5117"/>
                    </a:cubicBezTo>
                    <a:cubicBezTo>
                      <a:pt x="386" y="6125"/>
                      <a:pt x="1477" y="6142"/>
                      <a:pt x="1550" y="6142"/>
                    </a:cubicBezTo>
                    <a:cubicBezTo>
                      <a:pt x="1553" y="6142"/>
                      <a:pt x="1554" y="6142"/>
                      <a:pt x="1554" y="6142"/>
                    </a:cubicBezTo>
                    <a:cubicBezTo>
                      <a:pt x="1554" y="6142"/>
                      <a:pt x="5439" y="6332"/>
                      <a:pt x="8756" y="6332"/>
                    </a:cubicBezTo>
                    <a:cubicBezTo>
                      <a:pt x="10874" y="6332"/>
                      <a:pt x="12761" y="6254"/>
                      <a:pt x="13253" y="6000"/>
                    </a:cubicBezTo>
                    <a:cubicBezTo>
                      <a:pt x="14167" y="5534"/>
                      <a:pt x="14167" y="3169"/>
                      <a:pt x="14167" y="3169"/>
                    </a:cubicBezTo>
                    <a:cubicBezTo>
                      <a:pt x="14167" y="3169"/>
                      <a:pt x="14167" y="803"/>
                      <a:pt x="13253" y="332"/>
                    </a:cubicBezTo>
                    <a:cubicBezTo>
                      <a:pt x="12761" y="78"/>
                      <a:pt x="10874" y="1"/>
                      <a:pt x="8756" y="1"/>
                    </a:cubicBezTo>
                    <a:close/>
                  </a:path>
                </a:pathLst>
              </a:custGeom>
              <a:solidFill>
                <a:srgbClr val="2C7AB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56"/>
              <p:cNvSpPr/>
              <p:nvPr/>
            </p:nvSpPr>
            <p:spPr>
              <a:xfrm>
                <a:off x="2487258" y="3478260"/>
                <a:ext cx="846971" cy="206144"/>
              </a:xfrm>
              <a:custGeom>
                <a:rect b="b" l="l" r="r" t="t"/>
                <a:pathLst>
                  <a:path extrusionOk="0" h="3364" w="14163">
                    <a:moveTo>
                      <a:pt x="8751" y="1"/>
                    </a:moveTo>
                    <a:cubicBezTo>
                      <a:pt x="5434" y="1"/>
                      <a:pt x="1549" y="190"/>
                      <a:pt x="1549" y="190"/>
                    </a:cubicBezTo>
                    <a:cubicBezTo>
                      <a:pt x="1549" y="190"/>
                      <a:pt x="1548" y="190"/>
                      <a:pt x="1547" y="190"/>
                    </a:cubicBezTo>
                    <a:cubicBezTo>
                      <a:pt x="1490" y="190"/>
                      <a:pt x="383" y="204"/>
                      <a:pt x="107" y="1219"/>
                    </a:cubicBezTo>
                    <a:cubicBezTo>
                      <a:pt x="0" y="1610"/>
                      <a:pt x="5" y="2409"/>
                      <a:pt x="5" y="3057"/>
                    </a:cubicBezTo>
                    <a:cubicBezTo>
                      <a:pt x="9" y="2507"/>
                      <a:pt x="22" y="1930"/>
                      <a:pt x="107" y="1610"/>
                    </a:cubicBezTo>
                    <a:cubicBezTo>
                      <a:pt x="381" y="603"/>
                      <a:pt x="1472" y="586"/>
                      <a:pt x="1545" y="586"/>
                    </a:cubicBezTo>
                    <a:cubicBezTo>
                      <a:pt x="1548" y="586"/>
                      <a:pt x="1549" y="586"/>
                      <a:pt x="1549" y="586"/>
                    </a:cubicBezTo>
                    <a:cubicBezTo>
                      <a:pt x="1549" y="586"/>
                      <a:pt x="5461" y="392"/>
                      <a:pt x="8785" y="392"/>
                    </a:cubicBezTo>
                    <a:cubicBezTo>
                      <a:pt x="10889" y="392"/>
                      <a:pt x="12758" y="470"/>
                      <a:pt x="13248" y="723"/>
                    </a:cubicBezTo>
                    <a:cubicBezTo>
                      <a:pt x="13998" y="1113"/>
                      <a:pt x="14131" y="2786"/>
                      <a:pt x="14154" y="3364"/>
                    </a:cubicBezTo>
                    <a:cubicBezTo>
                      <a:pt x="14158" y="3239"/>
                      <a:pt x="14162" y="3169"/>
                      <a:pt x="14162" y="3169"/>
                    </a:cubicBezTo>
                    <a:cubicBezTo>
                      <a:pt x="14162" y="3169"/>
                      <a:pt x="14162" y="803"/>
                      <a:pt x="13248" y="332"/>
                    </a:cubicBezTo>
                    <a:cubicBezTo>
                      <a:pt x="12756" y="78"/>
                      <a:pt x="10869" y="1"/>
                      <a:pt x="8751" y="1"/>
                    </a:cubicBezTo>
                    <a:close/>
                  </a:path>
                </a:pathLst>
              </a:custGeom>
              <a:solidFill>
                <a:srgbClr val="4080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56"/>
              <p:cNvSpPr/>
              <p:nvPr/>
            </p:nvSpPr>
            <p:spPr>
              <a:xfrm>
                <a:off x="2487497" y="3684341"/>
                <a:ext cx="60" cy="18813"/>
              </a:xfrm>
              <a:custGeom>
                <a:rect b="b" l="l" r="r" t="t"/>
                <a:pathLst>
                  <a:path extrusionOk="0" h="307" w="1">
                    <a:moveTo>
                      <a:pt x="1" y="196"/>
                    </a:moveTo>
                    <a:lnTo>
                      <a:pt x="1" y="1"/>
                    </a:lnTo>
                    <a:lnTo>
                      <a:pt x="1" y="306"/>
                    </a:lnTo>
                    <a:close/>
                  </a:path>
                </a:pathLst>
              </a:custGeom>
              <a:solidFill>
                <a:srgbClr val="E5E2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56"/>
              <p:cNvSpPr/>
              <p:nvPr/>
            </p:nvSpPr>
            <p:spPr>
              <a:xfrm>
                <a:off x="3239916" y="3507245"/>
                <a:ext cx="59861" cy="42405"/>
              </a:xfrm>
              <a:custGeom>
                <a:rect b="b" l="l" r="r" t="t"/>
                <a:pathLst>
                  <a:path extrusionOk="0" h="692" w="1001">
                    <a:moveTo>
                      <a:pt x="58" y="1"/>
                    </a:moveTo>
                    <a:cubicBezTo>
                      <a:pt x="15" y="1"/>
                      <a:pt x="1" y="68"/>
                      <a:pt x="46" y="81"/>
                    </a:cubicBezTo>
                    <a:cubicBezTo>
                      <a:pt x="494" y="246"/>
                      <a:pt x="777" y="516"/>
                      <a:pt x="920" y="676"/>
                    </a:cubicBezTo>
                    <a:cubicBezTo>
                      <a:pt x="930" y="687"/>
                      <a:pt x="941" y="692"/>
                      <a:pt x="952" y="692"/>
                    </a:cubicBezTo>
                    <a:cubicBezTo>
                      <a:pt x="977" y="692"/>
                      <a:pt x="1000" y="668"/>
                      <a:pt x="991" y="640"/>
                    </a:cubicBezTo>
                    <a:cubicBezTo>
                      <a:pt x="840" y="107"/>
                      <a:pt x="357" y="10"/>
                      <a:pt x="5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56"/>
              <p:cNvSpPr/>
              <p:nvPr/>
            </p:nvSpPr>
            <p:spPr>
              <a:xfrm>
                <a:off x="3141125" y="3517356"/>
                <a:ext cx="162601" cy="82053"/>
              </a:xfrm>
              <a:custGeom>
                <a:rect b="b" l="l" r="r" t="t"/>
                <a:pathLst>
                  <a:path extrusionOk="0" h="1339" w="2719">
                    <a:moveTo>
                      <a:pt x="50" y="0"/>
                    </a:moveTo>
                    <a:cubicBezTo>
                      <a:pt x="10" y="0"/>
                      <a:pt x="1" y="60"/>
                      <a:pt x="42" y="75"/>
                    </a:cubicBezTo>
                    <a:cubicBezTo>
                      <a:pt x="1023" y="466"/>
                      <a:pt x="1929" y="874"/>
                      <a:pt x="2643" y="1332"/>
                    </a:cubicBezTo>
                    <a:cubicBezTo>
                      <a:pt x="2650" y="1337"/>
                      <a:pt x="2657" y="1338"/>
                      <a:pt x="2664" y="1338"/>
                    </a:cubicBezTo>
                    <a:cubicBezTo>
                      <a:pt x="2693" y="1338"/>
                      <a:pt x="2718" y="1307"/>
                      <a:pt x="2701" y="1279"/>
                    </a:cubicBezTo>
                    <a:cubicBezTo>
                      <a:pt x="2621" y="1114"/>
                      <a:pt x="2456" y="826"/>
                      <a:pt x="2239" y="581"/>
                    </a:cubicBezTo>
                    <a:cubicBezTo>
                      <a:pt x="1995" y="307"/>
                      <a:pt x="681" y="89"/>
                      <a:pt x="59" y="1"/>
                    </a:cubicBezTo>
                    <a:cubicBezTo>
                      <a:pt x="56" y="0"/>
                      <a:pt x="53" y="0"/>
                      <a:pt x="50" y="0"/>
                    </a:cubicBez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56"/>
              <p:cNvSpPr/>
              <p:nvPr/>
            </p:nvSpPr>
            <p:spPr>
              <a:xfrm>
                <a:off x="2683885" y="3502342"/>
                <a:ext cx="358332" cy="30824"/>
              </a:xfrm>
              <a:custGeom>
                <a:rect b="b" l="l" r="r" t="t"/>
                <a:pathLst>
                  <a:path extrusionOk="0" h="503" w="5992">
                    <a:moveTo>
                      <a:pt x="5930" y="1"/>
                    </a:moveTo>
                    <a:cubicBezTo>
                      <a:pt x="5929" y="1"/>
                      <a:pt x="5928" y="1"/>
                      <a:pt x="5926" y="1"/>
                    </a:cubicBezTo>
                    <a:lnTo>
                      <a:pt x="68" y="95"/>
                    </a:lnTo>
                    <a:cubicBezTo>
                      <a:pt x="15" y="99"/>
                      <a:pt x="1" y="170"/>
                      <a:pt x="50" y="193"/>
                    </a:cubicBezTo>
                    <a:lnTo>
                      <a:pt x="906" y="498"/>
                    </a:lnTo>
                    <a:cubicBezTo>
                      <a:pt x="910" y="503"/>
                      <a:pt x="915" y="503"/>
                      <a:pt x="920" y="503"/>
                    </a:cubicBezTo>
                    <a:cubicBezTo>
                      <a:pt x="1106" y="503"/>
                      <a:pt x="4266" y="503"/>
                      <a:pt x="4542" y="410"/>
                    </a:cubicBezTo>
                    <a:cubicBezTo>
                      <a:pt x="4719" y="347"/>
                      <a:pt x="5433" y="201"/>
                      <a:pt x="5935" y="95"/>
                    </a:cubicBezTo>
                    <a:cubicBezTo>
                      <a:pt x="5991" y="86"/>
                      <a:pt x="5984" y="1"/>
                      <a:pt x="5930" y="1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56"/>
              <p:cNvSpPr/>
              <p:nvPr/>
            </p:nvSpPr>
            <p:spPr>
              <a:xfrm>
                <a:off x="2995748" y="3452890"/>
                <a:ext cx="44193" cy="50127"/>
              </a:xfrm>
              <a:custGeom>
                <a:rect b="b" l="l" r="r" t="t"/>
                <a:pathLst>
                  <a:path extrusionOk="0" h="818" w="739">
                    <a:moveTo>
                      <a:pt x="1" y="1"/>
                    </a:moveTo>
                    <a:lnTo>
                      <a:pt x="72" y="818"/>
                    </a:lnTo>
                    <a:lnTo>
                      <a:pt x="738" y="818"/>
                    </a:lnTo>
                    <a:lnTo>
                      <a:pt x="493" y="1"/>
                    </a:lnTo>
                    <a:close/>
                  </a:path>
                </a:pathLst>
              </a:custGeom>
              <a:solidFill>
                <a:srgbClr val="4080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56"/>
              <p:cNvSpPr/>
              <p:nvPr/>
            </p:nvSpPr>
            <p:spPr>
              <a:xfrm>
                <a:off x="2639572" y="3594629"/>
                <a:ext cx="288304" cy="13849"/>
              </a:xfrm>
              <a:custGeom>
                <a:rect b="b" l="l" r="r" t="t"/>
                <a:pathLst>
                  <a:path extrusionOk="0" h="226" w="4821">
                    <a:moveTo>
                      <a:pt x="0" y="0"/>
                    </a:moveTo>
                    <a:lnTo>
                      <a:pt x="0" y="226"/>
                    </a:lnTo>
                    <a:lnTo>
                      <a:pt x="4820" y="226"/>
                    </a:lnTo>
                    <a:lnTo>
                      <a:pt x="4820" y="0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56"/>
              <p:cNvSpPr/>
              <p:nvPr/>
            </p:nvSpPr>
            <p:spPr>
              <a:xfrm>
                <a:off x="2639572" y="3631641"/>
                <a:ext cx="288304" cy="14156"/>
              </a:xfrm>
              <a:custGeom>
                <a:rect b="b" l="l" r="r" t="t"/>
                <a:pathLst>
                  <a:path extrusionOk="0" h="231" w="4821">
                    <a:moveTo>
                      <a:pt x="0" y="0"/>
                    </a:moveTo>
                    <a:lnTo>
                      <a:pt x="0" y="230"/>
                    </a:lnTo>
                    <a:lnTo>
                      <a:pt x="4820" y="230"/>
                    </a:lnTo>
                    <a:lnTo>
                      <a:pt x="4820" y="0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56"/>
              <p:cNvSpPr/>
              <p:nvPr/>
            </p:nvSpPr>
            <p:spPr>
              <a:xfrm>
                <a:off x="2993117" y="3462450"/>
                <a:ext cx="9628" cy="40567"/>
              </a:xfrm>
              <a:custGeom>
                <a:rect b="b" l="l" r="r" t="t"/>
                <a:pathLst>
                  <a:path extrusionOk="0" h="662" w="161">
                    <a:moveTo>
                      <a:pt x="0" y="0"/>
                    </a:moveTo>
                    <a:lnTo>
                      <a:pt x="90" y="662"/>
                    </a:lnTo>
                    <a:lnTo>
                      <a:pt x="160" y="662"/>
                    </a:lnTo>
                    <a:lnTo>
                      <a:pt x="6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56"/>
              <p:cNvSpPr/>
              <p:nvPr/>
            </p:nvSpPr>
            <p:spPr>
              <a:xfrm>
                <a:off x="2978525" y="3517540"/>
                <a:ext cx="163797" cy="309645"/>
              </a:xfrm>
              <a:custGeom>
                <a:rect b="b" l="l" r="r" t="t"/>
                <a:pathLst>
                  <a:path extrusionOk="0" h="5053" w="2739">
                    <a:moveTo>
                      <a:pt x="1867" y="0"/>
                    </a:moveTo>
                    <a:cubicBezTo>
                      <a:pt x="1840" y="0"/>
                      <a:pt x="1812" y="4"/>
                      <a:pt x="1785" y="11"/>
                    </a:cubicBezTo>
                    <a:lnTo>
                      <a:pt x="231" y="455"/>
                    </a:lnTo>
                    <a:cubicBezTo>
                      <a:pt x="94" y="490"/>
                      <a:pt x="0" y="615"/>
                      <a:pt x="0" y="756"/>
                    </a:cubicBezTo>
                    <a:lnTo>
                      <a:pt x="0" y="2528"/>
                    </a:lnTo>
                    <a:lnTo>
                      <a:pt x="0" y="4294"/>
                    </a:lnTo>
                    <a:cubicBezTo>
                      <a:pt x="0" y="4436"/>
                      <a:pt x="94" y="4560"/>
                      <a:pt x="231" y="4600"/>
                    </a:cubicBezTo>
                    <a:lnTo>
                      <a:pt x="1785" y="5040"/>
                    </a:lnTo>
                    <a:cubicBezTo>
                      <a:pt x="1814" y="5048"/>
                      <a:pt x="1844" y="5052"/>
                      <a:pt x="1873" y="5052"/>
                    </a:cubicBezTo>
                    <a:cubicBezTo>
                      <a:pt x="1977" y="5052"/>
                      <a:pt x="2076" y="5000"/>
                      <a:pt x="2135" y="4911"/>
                    </a:cubicBezTo>
                    <a:cubicBezTo>
                      <a:pt x="2739" y="3992"/>
                      <a:pt x="2739" y="2528"/>
                      <a:pt x="2739" y="2528"/>
                    </a:cubicBezTo>
                    <a:cubicBezTo>
                      <a:pt x="2739" y="2528"/>
                      <a:pt x="2739" y="1058"/>
                      <a:pt x="2135" y="144"/>
                    </a:cubicBezTo>
                    <a:cubicBezTo>
                      <a:pt x="2075" y="52"/>
                      <a:pt x="1973" y="0"/>
                      <a:pt x="1867" y="0"/>
                    </a:cubicBezTo>
                    <a:close/>
                  </a:path>
                </a:pathLst>
              </a:custGeom>
              <a:solidFill>
                <a:srgbClr val="0851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56"/>
              <p:cNvSpPr/>
              <p:nvPr/>
            </p:nvSpPr>
            <p:spPr>
              <a:xfrm>
                <a:off x="3065357" y="3517540"/>
                <a:ext cx="76965" cy="309645"/>
              </a:xfrm>
              <a:custGeom>
                <a:rect b="b" l="l" r="r" t="t"/>
                <a:pathLst>
                  <a:path extrusionOk="0" h="5053" w="1287">
                    <a:moveTo>
                      <a:pt x="415" y="0"/>
                    </a:moveTo>
                    <a:cubicBezTo>
                      <a:pt x="388" y="0"/>
                      <a:pt x="360" y="4"/>
                      <a:pt x="333" y="11"/>
                    </a:cubicBezTo>
                    <a:lnTo>
                      <a:pt x="195" y="51"/>
                    </a:lnTo>
                    <a:cubicBezTo>
                      <a:pt x="0" y="1707"/>
                      <a:pt x="0" y="3358"/>
                      <a:pt x="195" y="4999"/>
                    </a:cubicBezTo>
                    <a:lnTo>
                      <a:pt x="333" y="5040"/>
                    </a:lnTo>
                    <a:cubicBezTo>
                      <a:pt x="362" y="5048"/>
                      <a:pt x="392" y="5052"/>
                      <a:pt x="421" y="5052"/>
                    </a:cubicBezTo>
                    <a:cubicBezTo>
                      <a:pt x="525" y="5052"/>
                      <a:pt x="624" y="5000"/>
                      <a:pt x="683" y="4911"/>
                    </a:cubicBezTo>
                    <a:cubicBezTo>
                      <a:pt x="1287" y="3992"/>
                      <a:pt x="1287" y="2528"/>
                      <a:pt x="1287" y="2528"/>
                    </a:cubicBezTo>
                    <a:cubicBezTo>
                      <a:pt x="1287" y="2528"/>
                      <a:pt x="1287" y="1058"/>
                      <a:pt x="683" y="144"/>
                    </a:cubicBezTo>
                    <a:cubicBezTo>
                      <a:pt x="623" y="52"/>
                      <a:pt x="521" y="0"/>
                      <a:pt x="415" y="0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56"/>
              <p:cNvSpPr/>
              <p:nvPr/>
            </p:nvSpPr>
            <p:spPr>
              <a:xfrm>
                <a:off x="3240036" y="3794889"/>
                <a:ext cx="59742" cy="42405"/>
              </a:xfrm>
              <a:custGeom>
                <a:rect b="b" l="l" r="r" t="t"/>
                <a:pathLst>
                  <a:path extrusionOk="0" h="692" w="999">
                    <a:moveTo>
                      <a:pt x="950" y="1"/>
                    </a:moveTo>
                    <a:cubicBezTo>
                      <a:pt x="939" y="1"/>
                      <a:pt x="928" y="5"/>
                      <a:pt x="918" y="16"/>
                    </a:cubicBezTo>
                    <a:cubicBezTo>
                      <a:pt x="775" y="180"/>
                      <a:pt x="492" y="446"/>
                      <a:pt x="44" y="612"/>
                    </a:cubicBezTo>
                    <a:cubicBezTo>
                      <a:pt x="0" y="628"/>
                      <a:pt x="12" y="692"/>
                      <a:pt x="53" y="692"/>
                    </a:cubicBezTo>
                    <a:cubicBezTo>
                      <a:pt x="54" y="692"/>
                      <a:pt x="55" y="692"/>
                      <a:pt x="56" y="691"/>
                    </a:cubicBezTo>
                    <a:cubicBezTo>
                      <a:pt x="355" y="682"/>
                      <a:pt x="838" y="585"/>
                      <a:pt x="989" y="57"/>
                    </a:cubicBezTo>
                    <a:cubicBezTo>
                      <a:pt x="998" y="25"/>
                      <a:pt x="975" y="1"/>
                      <a:pt x="95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56"/>
              <p:cNvSpPr/>
              <p:nvPr/>
            </p:nvSpPr>
            <p:spPr>
              <a:xfrm>
                <a:off x="3141005" y="3745437"/>
                <a:ext cx="162660" cy="82053"/>
              </a:xfrm>
              <a:custGeom>
                <a:rect b="b" l="l" r="r" t="t"/>
                <a:pathLst>
                  <a:path extrusionOk="0" h="1339" w="2720">
                    <a:moveTo>
                      <a:pt x="2669" y="0"/>
                    </a:moveTo>
                    <a:cubicBezTo>
                      <a:pt x="2661" y="0"/>
                      <a:pt x="2652" y="2"/>
                      <a:pt x="2645" y="7"/>
                    </a:cubicBezTo>
                    <a:cubicBezTo>
                      <a:pt x="1931" y="460"/>
                      <a:pt x="1025" y="868"/>
                      <a:pt x="44" y="1259"/>
                    </a:cubicBezTo>
                    <a:cubicBezTo>
                      <a:pt x="1" y="1275"/>
                      <a:pt x="13" y="1339"/>
                      <a:pt x="57" y="1339"/>
                    </a:cubicBezTo>
                    <a:cubicBezTo>
                      <a:pt x="58" y="1339"/>
                      <a:pt x="60" y="1339"/>
                      <a:pt x="61" y="1339"/>
                    </a:cubicBezTo>
                    <a:cubicBezTo>
                      <a:pt x="683" y="1245"/>
                      <a:pt x="1997" y="1032"/>
                      <a:pt x="2241" y="757"/>
                    </a:cubicBezTo>
                    <a:cubicBezTo>
                      <a:pt x="2458" y="513"/>
                      <a:pt x="2623" y="220"/>
                      <a:pt x="2703" y="55"/>
                    </a:cubicBezTo>
                    <a:cubicBezTo>
                      <a:pt x="2720" y="28"/>
                      <a:pt x="2697" y="0"/>
                      <a:pt x="2669" y="0"/>
                    </a:cubicBez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56"/>
              <p:cNvSpPr/>
              <p:nvPr/>
            </p:nvSpPr>
            <p:spPr>
              <a:xfrm>
                <a:off x="2683885" y="3811373"/>
                <a:ext cx="358391" cy="31069"/>
              </a:xfrm>
              <a:custGeom>
                <a:rect b="b" l="l" r="r" t="t"/>
                <a:pathLst>
                  <a:path extrusionOk="0" h="507" w="5993">
                    <a:moveTo>
                      <a:pt x="920" y="1"/>
                    </a:moveTo>
                    <a:cubicBezTo>
                      <a:pt x="915" y="1"/>
                      <a:pt x="910" y="5"/>
                      <a:pt x="906" y="5"/>
                    </a:cubicBezTo>
                    <a:lnTo>
                      <a:pt x="50" y="316"/>
                    </a:lnTo>
                    <a:cubicBezTo>
                      <a:pt x="1" y="333"/>
                      <a:pt x="15" y="409"/>
                      <a:pt x="68" y="409"/>
                    </a:cubicBezTo>
                    <a:lnTo>
                      <a:pt x="5926" y="507"/>
                    </a:lnTo>
                    <a:cubicBezTo>
                      <a:pt x="5984" y="507"/>
                      <a:pt x="5993" y="422"/>
                      <a:pt x="5935" y="409"/>
                    </a:cubicBezTo>
                    <a:cubicBezTo>
                      <a:pt x="5433" y="306"/>
                      <a:pt x="4719" y="156"/>
                      <a:pt x="4542" y="98"/>
                    </a:cubicBezTo>
                    <a:cubicBezTo>
                      <a:pt x="4266" y="5"/>
                      <a:pt x="1106" y="1"/>
                      <a:pt x="920" y="1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56"/>
              <p:cNvSpPr/>
              <p:nvPr/>
            </p:nvSpPr>
            <p:spPr>
              <a:xfrm>
                <a:off x="2995748" y="3841522"/>
                <a:ext cx="44193" cy="50433"/>
              </a:xfrm>
              <a:custGeom>
                <a:rect b="b" l="l" r="r" t="t"/>
                <a:pathLst>
                  <a:path extrusionOk="0" h="823" w="739">
                    <a:moveTo>
                      <a:pt x="72" y="1"/>
                    </a:moveTo>
                    <a:lnTo>
                      <a:pt x="1" y="822"/>
                    </a:lnTo>
                    <a:lnTo>
                      <a:pt x="493" y="822"/>
                    </a:lnTo>
                    <a:lnTo>
                      <a:pt x="738" y="1"/>
                    </a:lnTo>
                    <a:close/>
                  </a:path>
                </a:pathLst>
              </a:custGeom>
              <a:solidFill>
                <a:srgbClr val="2630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56"/>
              <p:cNvSpPr/>
              <p:nvPr/>
            </p:nvSpPr>
            <p:spPr>
              <a:xfrm>
                <a:off x="2509803" y="3519010"/>
                <a:ext cx="158235" cy="306704"/>
              </a:xfrm>
              <a:custGeom>
                <a:rect b="b" l="l" r="r" t="t"/>
                <a:pathLst>
                  <a:path extrusionOk="0" h="5005" w="2646">
                    <a:moveTo>
                      <a:pt x="1663" y="1"/>
                    </a:moveTo>
                    <a:cubicBezTo>
                      <a:pt x="1591" y="1"/>
                      <a:pt x="1519" y="7"/>
                      <a:pt x="1447" y="18"/>
                    </a:cubicBezTo>
                    <a:cubicBezTo>
                      <a:pt x="683" y="142"/>
                      <a:pt x="103" y="768"/>
                      <a:pt x="27" y="1536"/>
                    </a:cubicBezTo>
                    <a:lnTo>
                      <a:pt x="1" y="2504"/>
                    </a:lnTo>
                    <a:lnTo>
                      <a:pt x="27" y="3467"/>
                    </a:lnTo>
                    <a:cubicBezTo>
                      <a:pt x="103" y="4239"/>
                      <a:pt x="683" y="4860"/>
                      <a:pt x="1447" y="4985"/>
                    </a:cubicBezTo>
                    <a:cubicBezTo>
                      <a:pt x="1523" y="4998"/>
                      <a:pt x="1598" y="5005"/>
                      <a:pt x="1673" y="5005"/>
                    </a:cubicBezTo>
                    <a:cubicBezTo>
                      <a:pt x="1770" y="5005"/>
                      <a:pt x="1865" y="4994"/>
                      <a:pt x="1957" y="4971"/>
                    </a:cubicBezTo>
                    <a:lnTo>
                      <a:pt x="2592" y="4825"/>
                    </a:lnTo>
                    <a:cubicBezTo>
                      <a:pt x="2645" y="4811"/>
                      <a:pt x="2645" y="4735"/>
                      <a:pt x="2592" y="4723"/>
                    </a:cubicBezTo>
                    <a:lnTo>
                      <a:pt x="2055" y="4608"/>
                    </a:lnTo>
                    <a:cubicBezTo>
                      <a:pt x="1345" y="4452"/>
                      <a:pt x="804" y="3875"/>
                      <a:pt x="693" y="3156"/>
                    </a:cubicBezTo>
                    <a:lnTo>
                      <a:pt x="679" y="2504"/>
                    </a:lnTo>
                    <a:lnTo>
                      <a:pt x="693" y="1851"/>
                    </a:lnTo>
                    <a:cubicBezTo>
                      <a:pt x="804" y="1132"/>
                      <a:pt x="1345" y="550"/>
                      <a:pt x="2055" y="400"/>
                    </a:cubicBezTo>
                    <a:lnTo>
                      <a:pt x="2592" y="280"/>
                    </a:lnTo>
                    <a:cubicBezTo>
                      <a:pt x="2645" y="267"/>
                      <a:pt x="2645" y="191"/>
                      <a:pt x="2592" y="182"/>
                    </a:cubicBezTo>
                    <a:lnTo>
                      <a:pt x="1957" y="36"/>
                    </a:lnTo>
                    <a:cubicBezTo>
                      <a:pt x="1862" y="12"/>
                      <a:pt x="1763" y="1"/>
                      <a:pt x="1663" y="1"/>
                    </a:cubicBezTo>
                    <a:close/>
                  </a:path>
                </a:pathLst>
              </a:custGeom>
              <a:solidFill>
                <a:srgbClr val="0851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56"/>
              <p:cNvSpPr/>
              <p:nvPr/>
            </p:nvSpPr>
            <p:spPr>
              <a:xfrm>
                <a:off x="2639572" y="3736061"/>
                <a:ext cx="288304" cy="14156"/>
              </a:xfrm>
              <a:custGeom>
                <a:rect b="b" l="l" r="r" t="t"/>
                <a:pathLst>
                  <a:path extrusionOk="0" h="231" w="4821">
                    <a:moveTo>
                      <a:pt x="0" y="0"/>
                    </a:moveTo>
                    <a:lnTo>
                      <a:pt x="0" y="230"/>
                    </a:lnTo>
                    <a:lnTo>
                      <a:pt x="4820" y="230"/>
                    </a:lnTo>
                    <a:lnTo>
                      <a:pt x="4820" y="0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56"/>
              <p:cNvSpPr/>
              <p:nvPr/>
            </p:nvSpPr>
            <p:spPr>
              <a:xfrm>
                <a:off x="2639572" y="3699048"/>
                <a:ext cx="288304" cy="13910"/>
              </a:xfrm>
              <a:custGeom>
                <a:rect b="b" l="l" r="r" t="t"/>
                <a:pathLst>
                  <a:path extrusionOk="0" h="227" w="4821">
                    <a:moveTo>
                      <a:pt x="0" y="0"/>
                    </a:moveTo>
                    <a:lnTo>
                      <a:pt x="0" y="226"/>
                    </a:lnTo>
                    <a:lnTo>
                      <a:pt x="4820" y="226"/>
                    </a:lnTo>
                    <a:lnTo>
                      <a:pt x="4820" y="0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56"/>
              <p:cNvSpPr/>
              <p:nvPr/>
            </p:nvSpPr>
            <p:spPr>
              <a:xfrm>
                <a:off x="2993117" y="3841522"/>
                <a:ext cx="9628" cy="40628"/>
              </a:xfrm>
              <a:custGeom>
                <a:rect b="b" l="l" r="r" t="t"/>
                <a:pathLst>
                  <a:path extrusionOk="0" h="663" w="161">
                    <a:moveTo>
                      <a:pt x="90" y="1"/>
                    </a:moveTo>
                    <a:lnTo>
                      <a:pt x="0" y="662"/>
                    </a:lnTo>
                    <a:lnTo>
                      <a:pt x="67" y="662"/>
                    </a:lnTo>
                    <a:lnTo>
                      <a:pt x="1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56"/>
              <p:cNvSpPr/>
              <p:nvPr/>
            </p:nvSpPr>
            <p:spPr>
              <a:xfrm>
                <a:off x="2992100" y="3642181"/>
                <a:ext cx="20990" cy="75680"/>
              </a:xfrm>
              <a:custGeom>
                <a:rect b="b" l="l" r="r" t="t"/>
                <a:pathLst>
                  <a:path extrusionOk="0" h="1235" w="351">
                    <a:moveTo>
                      <a:pt x="177" y="1"/>
                    </a:moveTo>
                    <a:cubicBezTo>
                      <a:pt x="80" y="1"/>
                      <a:pt x="0" y="76"/>
                      <a:pt x="0" y="174"/>
                    </a:cubicBezTo>
                    <a:lnTo>
                      <a:pt x="0" y="1062"/>
                    </a:lnTo>
                    <a:cubicBezTo>
                      <a:pt x="0" y="1154"/>
                      <a:pt x="80" y="1234"/>
                      <a:pt x="177" y="1234"/>
                    </a:cubicBezTo>
                    <a:cubicBezTo>
                      <a:pt x="271" y="1234"/>
                      <a:pt x="351" y="1154"/>
                      <a:pt x="351" y="1062"/>
                    </a:cubicBezTo>
                    <a:lnTo>
                      <a:pt x="351" y="174"/>
                    </a:lnTo>
                    <a:cubicBezTo>
                      <a:pt x="351" y="76"/>
                      <a:pt x="271" y="1"/>
                      <a:pt x="177" y="1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56"/>
              <p:cNvSpPr/>
              <p:nvPr/>
            </p:nvSpPr>
            <p:spPr>
              <a:xfrm>
                <a:off x="3171444" y="3596222"/>
                <a:ext cx="85038" cy="12256"/>
              </a:xfrm>
              <a:custGeom>
                <a:rect b="b" l="l" r="r" t="t"/>
                <a:pathLst>
                  <a:path extrusionOk="0" h="200" w="1422">
                    <a:moveTo>
                      <a:pt x="1" y="1"/>
                    </a:moveTo>
                    <a:lnTo>
                      <a:pt x="58" y="200"/>
                    </a:lnTo>
                    <a:lnTo>
                      <a:pt x="1422" y="16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56"/>
              <p:cNvSpPr/>
              <p:nvPr/>
            </p:nvSpPr>
            <p:spPr>
              <a:xfrm>
                <a:off x="3171444" y="3736061"/>
                <a:ext cx="85038" cy="12501"/>
              </a:xfrm>
              <a:custGeom>
                <a:rect b="b" l="l" r="r" t="t"/>
                <a:pathLst>
                  <a:path extrusionOk="0" h="204" w="1422">
                    <a:moveTo>
                      <a:pt x="58" y="0"/>
                    </a:moveTo>
                    <a:lnTo>
                      <a:pt x="1" y="204"/>
                    </a:lnTo>
                    <a:lnTo>
                      <a:pt x="1422" y="36"/>
                    </a:lnTo>
                    <a:lnTo>
                      <a:pt x="58" y="0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" name="Google Shape;930;p56"/>
              <p:cNvSpPr/>
              <p:nvPr/>
            </p:nvSpPr>
            <p:spPr>
              <a:xfrm>
                <a:off x="3159304" y="3552959"/>
                <a:ext cx="31336" cy="55519"/>
              </a:xfrm>
              <a:custGeom>
                <a:rect b="b" l="l" r="r" t="t"/>
                <a:pathLst>
                  <a:path extrusionOk="0" h="906" w="524">
                    <a:moveTo>
                      <a:pt x="0" y="0"/>
                    </a:moveTo>
                    <a:lnTo>
                      <a:pt x="261" y="906"/>
                    </a:lnTo>
                    <a:lnTo>
                      <a:pt x="523" y="906"/>
                    </a:lnTo>
                    <a:lnTo>
                      <a:pt x="261" y="0"/>
                    </a:lnTo>
                    <a:close/>
                  </a:path>
                </a:pathLst>
              </a:custGeom>
              <a:solidFill>
                <a:srgbClr val="2128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" name="Google Shape;931;p56"/>
              <p:cNvSpPr/>
              <p:nvPr/>
            </p:nvSpPr>
            <p:spPr>
              <a:xfrm>
                <a:off x="3159304" y="3736061"/>
                <a:ext cx="31336" cy="55826"/>
              </a:xfrm>
              <a:custGeom>
                <a:rect b="b" l="l" r="r" t="t"/>
                <a:pathLst>
                  <a:path extrusionOk="0" h="911" w="524">
                    <a:moveTo>
                      <a:pt x="261" y="0"/>
                    </a:moveTo>
                    <a:lnTo>
                      <a:pt x="0" y="910"/>
                    </a:lnTo>
                    <a:lnTo>
                      <a:pt x="261" y="910"/>
                    </a:lnTo>
                    <a:lnTo>
                      <a:pt x="523" y="0"/>
                    </a:lnTo>
                    <a:close/>
                  </a:path>
                </a:pathLst>
              </a:custGeom>
              <a:solidFill>
                <a:srgbClr val="2128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32" name="Google Shape;932;p56"/>
            <p:cNvGrpSpPr/>
            <p:nvPr/>
          </p:nvGrpSpPr>
          <p:grpSpPr>
            <a:xfrm>
              <a:off x="5839749" y="1602690"/>
              <a:ext cx="877051" cy="441948"/>
              <a:chOff x="3613674" y="1602690"/>
              <a:chExt cx="877051" cy="441948"/>
            </a:xfrm>
          </p:grpSpPr>
          <p:sp>
            <p:nvSpPr>
              <p:cNvPr id="933" name="Google Shape;933;p56"/>
              <p:cNvSpPr/>
              <p:nvPr/>
            </p:nvSpPr>
            <p:spPr>
              <a:xfrm>
                <a:off x="3613674" y="1605632"/>
                <a:ext cx="851576" cy="439006"/>
              </a:xfrm>
              <a:custGeom>
                <a:rect b="b" l="l" r="r" t="t"/>
                <a:pathLst>
                  <a:path extrusionOk="0" h="7164" w="14240">
                    <a:moveTo>
                      <a:pt x="8584" y="0"/>
                    </a:moveTo>
                    <a:lnTo>
                      <a:pt x="8598" y="156"/>
                    </a:lnTo>
                    <a:lnTo>
                      <a:pt x="8535" y="156"/>
                    </a:lnTo>
                    <a:lnTo>
                      <a:pt x="8571" y="418"/>
                    </a:lnTo>
                    <a:cubicBezTo>
                      <a:pt x="5318" y="426"/>
                      <a:pt x="1629" y="604"/>
                      <a:pt x="1629" y="604"/>
                    </a:cubicBezTo>
                    <a:cubicBezTo>
                      <a:pt x="1629" y="604"/>
                      <a:pt x="1628" y="604"/>
                      <a:pt x="1627" y="604"/>
                    </a:cubicBezTo>
                    <a:cubicBezTo>
                      <a:pt x="1570" y="604"/>
                      <a:pt x="459" y="617"/>
                      <a:pt x="187" y="1633"/>
                    </a:cubicBezTo>
                    <a:cubicBezTo>
                      <a:pt x="183" y="1660"/>
                      <a:pt x="173" y="1686"/>
                      <a:pt x="169" y="1713"/>
                    </a:cubicBezTo>
                    <a:cubicBezTo>
                      <a:pt x="165" y="1723"/>
                      <a:pt x="165" y="1735"/>
                      <a:pt x="165" y="1745"/>
                    </a:cubicBezTo>
                    <a:cubicBezTo>
                      <a:pt x="160" y="1762"/>
                      <a:pt x="156" y="1784"/>
                      <a:pt x="152" y="1807"/>
                    </a:cubicBezTo>
                    <a:cubicBezTo>
                      <a:pt x="152" y="1811"/>
                      <a:pt x="152" y="1819"/>
                      <a:pt x="146" y="1825"/>
                    </a:cubicBezTo>
                    <a:lnTo>
                      <a:pt x="1" y="1825"/>
                    </a:lnTo>
                    <a:lnTo>
                      <a:pt x="1" y="2677"/>
                    </a:lnTo>
                    <a:lnTo>
                      <a:pt x="89" y="2677"/>
                    </a:lnTo>
                    <a:lnTo>
                      <a:pt x="89" y="2752"/>
                    </a:lnTo>
                    <a:lnTo>
                      <a:pt x="89" y="2810"/>
                    </a:lnTo>
                    <a:lnTo>
                      <a:pt x="89" y="2885"/>
                    </a:lnTo>
                    <a:lnTo>
                      <a:pt x="89" y="2943"/>
                    </a:lnTo>
                    <a:cubicBezTo>
                      <a:pt x="85" y="2970"/>
                      <a:pt x="85" y="2997"/>
                      <a:pt x="85" y="3023"/>
                    </a:cubicBezTo>
                    <a:lnTo>
                      <a:pt x="85" y="3076"/>
                    </a:lnTo>
                    <a:lnTo>
                      <a:pt x="85" y="3161"/>
                    </a:lnTo>
                    <a:lnTo>
                      <a:pt x="85" y="3204"/>
                    </a:lnTo>
                    <a:lnTo>
                      <a:pt x="85" y="3311"/>
                    </a:lnTo>
                    <a:lnTo>
                      <a:pt x="85" y="3329"/>
                    </a:lnTo>
                    <a:lnTo>
                      <a:pt x="85" y="3471"/>
                    </a:lnTo>
                    <a:lnTo>
                      <a:pt x="85" y="3582"/>
                    </a:lnTo>
                    <a:lnTo>
                      <a:pt x="85" y="4083"/>
                    </a:lnTo>
                    <a:cubicBezTo>
                      <a:pt x="85" y="4185"/>
                      <a:pt x="89" y="4292"/>
                      <a:pt x="89" y="4398"/>
                    </a:cubicBezTo>
                    <a:lnTo>
                      <a:pt x="1" y="4398"/>
                    </a:lnTo>
                    <a:lnTo>
                      <a:pt x="1" y="5246"/>
                    </a:lnTo>
                    <a:lnTo>
                      <a:pt x="134" y="5246"/>
                    </a:lnTo>
                    <a:cubicBezTo>
                      <a:pt x="146" y="5353"/>
                      <a:pt x="165" y="5451"/>
                      <a:pt x="187" y="5531"/>
                    </a:cubicBezTo>
                    <a:cubicBezTo>
                      <a:pt x="459" y="6547"/>
                      <a:pt x="1570" y="6560"/>
                      <a:pt x="1627" y="6560"/>
                    </a:cubicBezTo>
                    <a:cubicBezTo>
                      <a:pt x="1628" y="6560"/>
                      <a:pt x="1629" y="6560"/>
                      <a:pt x="1629" y="6560"/>
                    </a:cubicBezTo>
                    <a:cubicBezTo>
                      <a:pt x="1629" y="6560"/>
                      <a:pt x="5318" y="6738"/>
                      <a:pt x="8571" y="6746"/>
                    </a:cubicBezTo>
                    <a:lnTo>
                      <a:pt x="8535" y="7004"/>
                    </a:lnTo>
                    <a:lnTo>
                      <a:pt x="8598" y="7004"/>
                    </a:lnTo>
                    <a:lnTo>
                      <a:pt x="8584" y="7164"/>
                    </a:lnTo>
                    <a:lnTo>
                      <a:pt x="9077" y="7164"/>
                    </a:lnTo>
                    <a:lnTo>
                      <a:pt x="9201" y="6746"/>
                    </a:lnTo>
                    <a:cubicBezTo>
                      <a:pt x="11163" y="6738"/>
                      <a:pt x="12863" y="6658"/>
                      <a:pt x="13328" y="6418"/>
                    </a:cubicBezTo>
                    <a:cubicBezTo>
                      <a:pt x="14203" y="5965"/>
                      <a:pt x="14239" y="3777"/>
                      <a:pt x="14239" y="3595"/>
                    </a:cubicBezTo>
                    <a:lnTo>
                      <a:pt x="14239" y="3582"/>
                    </a:lnTo>
                    <a:cubicBezTo>
                      <a:pt x="14239" y="3582"/>
                      <a:pt x="14239" y="1217"/>
                      <a:pt x="13328" y="746"/>
                    </a:cubicBezTo>
                    <a:cubicBezTo>
                      <a:pt x="12863" y="506"/>
                      <a:pt x="11163" y="426"/>
                      <a:pt x="9201" y="418"/>
                    </a:cubicBezTo>
                    <a:lnTo>
                      <a:pt x="9077" y="0"/>
                    </a:lnTo>
                    <a:close/>
                  </a:path>
                </a:pathLst>
              </a:custGeom>
              <a:solidFill>
                <a:srgbClr val="2235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" name="Google Shape;934;p56"/>
              <p:cNvSpPr/>
              <p:nvPr/>
            </p:nvSpPr>
            <p:spPr>
              <a:xfrm>
                <a:off x="3639149" y="1689094"/>
                <a:ext cx="15489" cy="52271"/>
              </a:xfrm>
              <a:custGeom>
                <a:rect b="b" l="l" r="r" t="t"/>
                <a:pathLst>
                  <a:path extrusionOk="0" h="853" w="259">
                    <a:moveTo>
                      <a:pt x="1" y="0"/>
                    </a:moveTo>
                    <a:lnTo>
                      <a:pt x="1" y="853"/>
                    </a:lnTo>
                    <a:lnTo>
                      <a:pt x="258" y="853"/>
                    </a:lnTo>
                    <a:lnTo>
                      <a:pt x="258" y="0"/>
                    </a:lnTo>
                    <a:close/>
                  </a:path>
                </a:pathLst>
              </a:custGeom>
              <a:solidFill>
                <a:srgbClr val="C86D2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" name="Google Shape;935;p56"/>
              <p:cNvSpPr/>
              <p:nvPr/>
            </p:nvSpPr>
            <p:spPr>
              <a:xfrm>
                <a:off x="3639149" y="1846887"/>
                <a:ext cx="15489" cy="52026"/>
              </a:xfrm>
              <a:custGeom>
                <a:rect b="b" l="l" r="r" t="t"/>
                <a:pathLst>
                  <a:path extrusionOk="0" h="849" w="259">
                    <a:moveTo>
                      <a:pt x="1" y="0"/>
                    </a:moveTo>
                    <a:lnTo>
                      <a:pt x="1" y="848"/>
                    </a:lnTo>
                    <a:lnTo>
                      <a:pt x="258" y="848"/>
                    </a:lnTo>
                    <a:lnTo>
                      <a:pt x="258" y="0"/>
                    </a:lnTo>
                    <a:close/>
                  </a:path>
                </a:pathLst>
              </a:custGeom>
              <a:solidFill>
                <a:srgbClr val="C86D2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" name="Google Shape;936;p56"/>
              <p:cNvSpPr/>
              <p:nvPr/>
            </p:nvSpPr>
            <p:spPr>
              <a:xfrm>
                <a:off x="3643694" y="1602690"/>
                <a:ext cx="847031" cy="388206"/>
              </a:xfrm>
              <a:custGeom>
                <a:rect b="b" l="l" r="r" t="t"/>
                <a:pathLst>
                  <a:path extrusionOk="0" h="6335" w="14164">
                    <a:moveTo>
                      <a:pt x="8748" y="0"/>
                    </a:moveTo>
                    <a:cubicBezTo>
                      <a:pt x="5434" y="0"/>
                      <a:pt x="1553" y="190"/>
                      <a:pt x="1553" y="190"/>
                    </a:cubicBezTo>
                    <a:cubicBezTo>
                      <a:pt x="1553" y="190"/>
                      <a:pt x="1553" y="190"/>
                      <a:pt x="1551" y="190"/>
                    </a:cubicBezTo>
                    <a:cubicBezTo>
                      <a:pt x="1498" y="190"/>
                      <a:pt x="389" y="202"/>
                      <a:pt x="111" y="1220"/>
                    </a:cubicBezTo>
                    <a:cubicBezTo>
                      <a:pt x="0" y="1637"/>
                      <a:pt x="9" y="2502"/>
                      <a:pt x="9" y="3168"/>
                    </a:cubicBezTo>
                    <a:cubicBezTo>
                      <a:pt x="9" y="3834"/>
                      <a:pt x="0" y="4700"/>
                      <a:pt x="111" y="5116"/>
                    </a:cubicBezTo>
                    <a:cubicBezTo>
                      <a:pt x="386" y="6125"/>
                      <a:pt x="1477" y="6142"/>
                      <a:pt x="1549" y="6142"/>
                    </a:cubicBezTo>
                    <a:cubicBezTo>
                      <a:pt x="1552" y="6142"/>
                      <a:pt x="1553" y="6142"/>
                      <a:pt x="1553" y="6142"/>
                    </a:cubicBezTo>
                    <a:cubicBezTo>
                      <a:pt x="1553" y="6142"/>
                      <a:pt x="5464" y="6335"/>
                      <a:pt x="8787" y="6335"/>
                    </a:cubicBezTo>
                    <a:cubicBezTo>
                      <a:pt x="10892" y="6335"/>
                      <a:pt x="12762" y="6258"/>
                      <a:pt x="13252" y="6005"/>
                    </a:cubicBezTo>
                    <a:cubicBezTo>
                      <a:pt x="14163" y="5534"/>
                      <a:pt x="14163" y="3168"/>
                      <a:pt x="14163" y="3168"/>
                    </a:cubicBezTo>
                    <a:cubicBezTo>
                      <a:pt x="14163" y="3168"/>
                      <a:pt x="14163" y="802"/>
                      <a:pt x="13252" y="333"/>
                    </a:cubicBezTo>
                    <a:cubicBezTo>
                      <a:pt x="12759" y="78"/>
                      <a:pt x="10870" y="0"/>
                      <a:pt x="8748" y="0"/>
                    </a:cubicBezTo>
                    <a:close/>
                  </a:path>
                </a:pathLst>
              </a:custGeom>
              <a:solidFill>
                <a:srgbClr val="2C7AB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" name="Google Shape;937;p56"/>
              <p:cNvSpPr/>
              <p:nvPr/>
            </p:nvSpPr>
            <p:spPr>
              <a:xfrm>
                <a:off x="3643933" y="1602690"/>
                <a:ext cx="846791" cy="206205"/>
              </a:xfrm>
              <a:custGeom>
                <a:rect b="b" l="l" r="r" t="t"/>
                <a:pathLst>
                  <a:path extrusionOk="0" h="3365" w="14160">
                    <a:moveTo>
                      <a:pt x="8744" y="0"/>
                    </a:moveTo>
                    <a:cubicBezTo>
                      <a:pt x="5430" y="0"/>
                      <a:pt x="1549" y="190"/>
                      <a:pt x="1549" y="190"/>
                    </a:cubicBezTo>
                    <a:cubicBezTo>
                      <a:pt x="1549" y="190"/>
                      <a:pt x="1549" y="190"/>
                      <a:pt x="1547" y="190"/>
                    </a:cubicBezTo>
                    <a:cubicBezTo>
                      <a:pt x="1494" y="190"/>
                      <a:pt x="385" y="202"/>
                      <a:pt x="107" y="1220"/>
                    </a:cubicBezTo>
                    <a:cubicBezTo>
                      <a:pt x="0" y="1615"/>
                      <a:pt x="5" y="2410"/>
                      <a:pt x="5" y="3057"/>
                    </a:cubicBezTo>
                    <a:cubicBezTo>
                      <a:pt x="9" y="2507"/>
                      <a:pt x="23" y="1930"/>
                      <a:pt x="107" y="1611"/>
                    </a:cubicBezTo>
                    <a:cubicBezTo>
                      <a:pt x="382" y="601"/>
                      <a:pt x="1477" y="585"/>
                      <a:pt x="1546" y="585"/>
                    </a:cubicBezTo>
                    <a:cubicBezTo>
                      <a:pt x="1548" y="585"/>
                      <a:pt x="1549" y="585"/>
                      <a:pt x="1549" y="585"/>
                    </a:cubicBezTo>
                    <a:cubicBezTo>
                      <a:pt x="1549" y="585"/>
                      <a:pt x="5430" y="395"/>
                      <a:pt x="8744" y="395"/>
                    </a:cubicBezTo>
                    <a:cubicBezTo>
                      <a:pt x="10866" y="395"/>
                      <a:pt x="12755" y="473"/>
                      <a:pt x="13248" y="728"/>
                    </a:cubicBezTo>
                    <a:cubicBezTo>
                      <a:pt x="13999" y="1113"/>
                      <a:pt x="14133" y="2787"/>
                      <a:pt x="14154" y="3364"/>
                    </a:cubicBezTo>
                    <a:cubicBezTo>
                      <a:pt x="14159" y="3239"/>
                      <a:pt x="14159" y="3168"/>
                      <a:pt x="14159" y="3168"/>
                    </a:cubicBezTo>
                    <a:cubicBezTo>
                      <a:pt x="14159" y="3168"/>
                      <a:pt x="14159" y="802"/>
                      <a:pt x="13248" y="333"/>
                    </a:cubicBezTo>
                    <a:cubicBezTo>
                      <a:pt x="12755" y="78"/>
                      <a:pt x="10866" y="0"/>
                      <a:pt x="8744" y="0"/>
                    </a:cubicBezTo>
                    <a:close/>
                  </a:path>
                </a:pathLst>
              </a:custGeom>
              <a:solidFill>
                <a:srgbClr val="4080B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" name="Google Shape;938;p56"/>
              <p:cNvSpPr/>
              <p:nvPr/>
            </p:nvSpPr>
            <p:spPr>
              <a:xfrm>
                <a:off x="3644173" y="1808833"/>
                <a:ext cx="60" cy="18752"/>
              </a:xfrm>
              <a:custGeom>
                <a:rect b="b" l="l" r="r" t="t"/>
                <a:pathLst>
                  <a:path extrusionOk="0" h="306" w="1">
                    <a:moveTo>
                      <a:pt x="1" y="195"/>
                    </a:moveTo>
                    <a:lnTo>
                      <a:pt x="1" y="0"/>
                    </a:lnTo>
                    <a:lnTo>
                      <a:pt x="1" y="306"/>
                    </a:lnTo>
                    <a:close/>
                  </a:path>
                </a:pathLst>
              </a:custGeom>
              <a:solidFill>
                <a:srgbClr val="E5E25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" name="Google Shape;939;p56"/>
              <p:cNvSpPr/>
              <p:nvPr/>
            </p:nvSpPr>
            <p:spPr>
              <a:xfrm>
                <a:off x="4396711" y="1631737"/>
                <a:ext cx="59742" cy="42467"/>
              </a:xfrm>
              <a:custGeom>
                <a:rect b="b" l="l" r="r" t="t"/>
                <a:pathLst>
                  <a:path extrusionOk="0" h="693" w="999">
                    <a:moveTo>
                      <a:pt x="58" y="0"/>
                    </a:moveTo>
                    <a:cubicBezTo>
                      <a:pt x="13" y="0"/>
                      <a:pt x="0" y="67"/>
                      <a:pt x="44" y="80"/>
                    </a:cubicBezTo>
                    <a:cubicBezTo>
                      <a:pt x="492" y="244"/>
                      <a:pt x="777" y="515"/>
                      <a:pt x="918" y="680"/>
                    </a:cubicBezTo>
                    <a:cubicBezTo>
                      <a:pt x="927" y="689"/>
                      <a:pt x="938" y="692"/>
                      <a:pt x="948" y="692"/>
                    </a:cubicBezTo>
                    <a:cubicBezTo>
                      <a:pt x="974" y="692"/>
                      <a:pt x="999" y="668"/>
                      <a:pt x="990" y="639"/>
                    </a:cubicBezTo>
                    <a:cubicBezTo>
                      <a:pt x="838" y="111"/>
                      <a:pt x="355" y="9"/>
                      <a:pt x="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" name="Google Shape;940;p56"/>
              <p:cNvSpPr/>
              <p:nvPr/>
            </p:nvSpPr>
            <p:spPr>
              <a:xfrm>
                <a:off x="4297740" y="1641786"/>
                <a:ext cx="162660" cy="82053"/>
              </a:xfrm>
              <a:custGeom>
                <a:rect b="b" l="l" r="r" t="t"/>
                <a:pathLst>
                  <a:path extrusionOk="0" h="1339" w="2720">
                    <a:moveTo>
                      <a:pt x="57" y="0"/>
                    </a:moveTo>
                    <a:cubicBezTo>
                      <a:pt x="12" y="0"/>
                      <a:pt x="0" y="58"/>
                      <a:pt x="43" y="76"/>
                    </a:cubicBezTo>
                    <a:cubicBezTo>
                      <a:pt x="1024" y="467"/>
                      <a:pt x="1930" y="875"/>
                      <a:pt x="2645" y="1332"/>
                    </a:cubicBezTo>
                    <a:cubicBezTo>
                      <a:pt x="2652" y="1336"/>
                      <a:pt x="2659" y="1338"/>
                      <a:pt x="2667" y="1338"/>
                    </a:cubicBezTo>
                    <a:cubicBezTo>
                      <a:pt x="2695" y="1338"/>
                      <a:pt x="2720" y="1307"/>
                      <a:pt x="2702" y="1278"/>
                    </a:cubicBezTo>
                    <a:cubicBezTo>
                      <a:pt x="2622" y="1114"/>
                      <a:pt x="2458" y="826"/>
                      <a:pt x="2241" y="582"/>
                    </a:cubicBezTo>
                    <a:cubicBezTo>
                      <a:pt x="1996" y="307"/>
                      <a:pt x="683" y="90"/>
                      <a:pt x="61" y="0"/>
                    </a:cubicBezTo>
                    <a:cubicBezTo>
                      <a:pt x="60" y="0"/>
                      <a:pt x="58" y="0"/>
                      <a:pt x="57" y="0"/>
                    </a:cubicBez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" name="Google Shape;941;p56"/>
              <p:cNvSpPr/>
              <p:nvPr/>
            </p:nvSpPr>
            <p:spPr>
              <a:xfrm>
                <a:off x="3840560" y="1626834"/>
                <a:ext cx="358391" cy="30762"/>
              </a:xfrm>
              <a:custGeom>
                <a:rect b="b" l="l" r="r" t="t"/>
                <a:pathLst>
                  <a:path extrusionOk="0" h="502" w="5993">
                    <a:moveTo>
                      <a:pt x="5927" y="0"/>
                    </a:moveTo>
                    <a:lnTo>
                      <a:pt x="68" y="94"/>
                    </a:lnTo>
                    <a:cubicBezTo>
                      <a:pt x="15" y="98"/>
                      <a:pt x="1" y="174"/>
                      <a:pt x="50" y="191"/>
                    </a:cubicBezTo>
                    <a:lnTo>
                      <a:pt x="906" y="502"/>
                    </a:lnTo>
                    <a:lnTo>
                      <a:pt x="920" y="502"/>
                    </a:lnTo>
                    <a:cubicBezTo>
                      <a:pt x="1106" y="502"/>
                      <a:pt x="4267" y="502"/>
                      <a:pt x="4542" y="408"/>
                    </a:cubicBezTo>
                    <a:cubicBezTo>
                      <a:pt x="4720" y="346"/>
                      <a:pt x="5433" y="201"/>
                      <a:pt x="5935" y="98"/>
                    </a:cubicBezTo>
                    <a:cubicBezTo>
                      <a:pt x="5993" y="84"/>
                      <a:pt x="5984" y="0"/>
                      <a:pt x="5927" y="0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" name="Google Shape;942;p56"/>
              <p:cNvSpPr/>
              <p:nvPr/>
            </p:nvSpPr>
            <p:spPr>
              <a:xfrm>
                <a:off x="3796307" y="1719059"/>
                <a:ext cx="288304" cy="13910"/>
              </a:xfrm>
              <a:custGeom>
                <a:rect b="b" l="l" r="r" t="t"/>
                <a:pathLst>
                  <a:path extrusionOk="0" h="227" w="4821">
                    <a:moveTo>
                      <a:pt x="0" y="0"/>
                    </a:moveTo>
                    <a:lnTo>
                      <a:pt x="0" y="226"/>
                    </a:lnTo>
                    <a:lnTo>
                      <a:pt x="4821" y="226"/>
                    </a:lnTo>
                    <a:lnTo>
                      <a:pt x="4821" y="0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" name="Google Shape;943;p56"/>
              <p:cNvSpPr/>
              <p:nvPr/>
            </p:nvSpPr>
            <p:spPr>
              <a:xfrm>
                <a:off x="3796307" y="1756011"/>
                <a:ext cx="288304" cy="14217"/>
              </a:xfrm>
              <a:custGeom>
                <a:rect b="b" l="l" r="r" t="t"/>
                <a:pathLst>
                  <a:path extrusionOk="0" h="232" w="4821">
                    <a:moveTo>
                      <a:pt x="0" y="0"/>
                    </a:moveTo>
                    <a:lnTo>
                      <a:pt x="0" y="231"/>
                    </a:lnTo>
                    <a:lnTo>
                      <a:pt x="4821" y="231"/>
                    </a:lnTo>
                    <a:lnTo>
                      <a:pt x="4821" y="0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" name="Google Shape;944;p56"/>
              <p:cNvSpPr/>
              <p:nvPr/>
            </p:nvSpPr>
            <p:spPr>
              <a:xfrm>
                <a:off x="4135200" y="1642031"/>
                <a:ext cx="163857" cy="309584"/>
              </a:xfrm>
              <a:custGeom>
                <a:rect b="b" l="l" r="r" t="t"/>
                <a:pathLst>
                  <a:path extrusionOk="0" h="5052" w="2740">
                    <a:moveTo>
                      <a:pt x="1875" y="1"/>
                    </a:moveTo>
                    <a:cubicBezTo>
                      <a:pt x="1845" y="1"/>
                      <a:pt x="1814" y="5"/>
                      <a:pt x="1785" y="14"/>
                    </a:cubicBezTo>
                    <a:lnTo>
                      <a:pt x="232" y="453"/>
                    </a:lnTo>
                    <a:cubicBezTo>
                      <a:pt x="94" y="489"/>
                      <a:pt x="0" y="613"/>
                      <a:pt x="0" y="756"/>
                    </a:cubicBezTo>
                    <a:lnTo>
                      <a:pt x="0" y="2526"/>
                    </a:lnTo>
                    <a:lnTo>
                      <a:pt x="0" y="4298"/>
                    </a:lnTo>
                    <a:cubicBezTo>
                      <a:pt x="0" y="4435"/>
                      <a:pt x="94" y="4560"/>
                      <a:pt x="232" y="4599"/>
                    </a:cubicBezTo>
                    <a:lnTo>
                      <a:pt x="1785" y="5039"/>
                    </a:lnTo>
                    <a:cubicBezTo>
                      <a:pt x="1814" y="5048"/>
                      <a:pt x="1844" y="5052"/>
                      <a:pt x="1873" y="5052"/>
                    </a:cubicBezTo>
                    <a:cubicBezTo>
                      <a:pt x="1977" y="5052"/>
                      <a:pt x="2077" y="5000"/>
                      <a:pt x="2136" y="4910"/>
                    </a:cubicBezTo>
                    <a:cubicBezTo>
                      <a:pt x="2739" y="3991"/>
                      <a:pt x="2739" y="2526"/>
                      <a:pt x="2739" y="2526"/>
                    </a:cubicBezTo>
                    <a:cubicBezTo>
                      <a:pt x="2739" y="2526"/>
                      <a:pt x="2739" y="1061"/>
                      <a:pt x="2136" y="143"/>
                    </a:cubicBezTo>
                    <a:cubicBezTo>
                      <a:pt x="2077" y="53"/>
                      <a:pt x="1978" y="1"/>
                      <a:pt x="1875" y="1"/>
                    </a:cubicBezTo>
                    <a:close/>
                  </a:path>
                </a:pathLst>
              </a:custGeom>
              <a:solidFill>
                <a:srgbClr val="0851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" name="Google Shape;945;p56"/>
              <p:cNvSpPr/>
              <p:nvPr/>
            </p:nvSpPr>
            <p:spPr>
              <a:xfrm>
                <a:off x="4222032" y="1642031"/>
                <a:ext cx="77025" cy="309584"/>
              </a:xfrm>
              <a:custGeom>
                <a:rect b="b" l="l" r="r" t="t"/>
                <a:pathLst>
                  <a:path extrusionOk="0" h="5052" w="1288">
                    <a:moveTo>
                      <a:pt x="423" y="1"/>
                    </a:moveTo>
                    <a:cubicBezTo>
                      <a:pt x="393" y="1"/>
                      <a:pt x="362" y="5"/>
                      <a:pt x="333" y="14"/>
                    </a:cubicBezTo>
                    <a:lnTo>
                      <a:pt x="195" y="49"/>
                    </a:lnTo>
                    <a:cubicBezTo>
                      <a:pt x="0" y="1710"/>
                      <a:pt x="0" y="3356"/>
                      <a:pt x="195" y="5003"/>
                    </a:cubicBezTo>
                    <a:lnTo>
                      <a:pt x="333" y="5039"/>
                    </a:lnTo>
                    <a:cubicBezTo>
                      <a:pt x="362" y="5048"/>
                      <a:pt x="392" y="5052"/>
                      <a:pt x="421" y="5052"/>
                    </a:cubicBezTo>
                    <a:cubicBezTo>
                      <a:pt x="525" y="5052"/>
                      <a:pt x="625" y="5000"/>
                      <a:pt x="684" y="4910"/>
                    </a:cubicBezTo>
                    <a:cubicBezTo>
                      <a:pt x="1287" y="3991"/>
                      <a:pt x="1287" y="2526"/>
                      <a:pt x="1287" y="2526"/>
                    </a:cubicBezTo>
                    <a:cubicBezTo>
                      <a:pt x="1287" y="2526"/>
                      <a:pt x="1287" y="1061"/>
                      <a:pt x="684" y="143"/>
                    </a:cubicBezTo>
                    <a:cubicBezTo>
                      <a:pt x="625" y="53"/>
                      <a:pt x="526" y="1"/>
                      <a:pt x="423" y="1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" name="Google Shape;946;p56"/>
              <p:cNvSpPr/>
              <p:nvPr/>
            </p:nvSpPr>
            <p:spPr>
              <a:xfrm>
                <a:off x="4396711" y="1919381"/>
                <a:ext cx="59742" cy="42589"/>
              </a:xfrm>
              <a:custGeom>
                <a:rect b="b" l="l" r="r" t="t"/>
                <a:pathLst>
                  <a:path extrusionOk="0" h="695" w="999">
                    <a:moveTo>
                      <a:pt x="950" y="0"/>
                    </a:moveTo>
                    <a:cubicBezTo>
                      <a:pt x="939" y="0"/>
                      <a:pt x="928" y="5"/>
                      <a:pt x="918" y="15"/>
                    </a:cubicBezTo>
                    <a:cubicBezTo>
                      <a:pt x="777" y="180"/>
                      <a:pt x="492" y="446"/>
                      <a:pt x="44" y="610"/>
                    </a:cubicBezTo>
                    <a:cubicBezTo>
                      <a:pt x="0" y="628"/>
                      <a:pt x="13" y="694"/>
                      <a:pt x="58" y="694"/>
                    </a:cubicBezTo>
                    <a:cubicBezTo>
                      <a:pt x="355" y="685"/>
                      <a:pt x="838" y="583"/>
                      <a:pt x="990" y="55"/>
                    </a:cubicBezTo>
                    <a:cubicBezTo>
                      <a:pt x="999" y="24"/>
                      <a:pt x="975" y="0"/>
                      <a:pt x="95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" name="Google Shape;947;p56"/>
              <p:cNvSpPr/>
              <p:nvPr/>
            </p:nvSpPr>
            <p:spPr>
              <a:xfrm>
                <a:off x="4297740" y="1869806"/>
                <a:ext cx="162660" cy="82115"/>
              </a:xfrm>
              <a:custGeom>
                <a:rect b="b" l="l" r="r" t="t"/>
                <a:pathLst>
                  <a:path extrusionOk="0" h="1340" w="2720">
                    <a:moveTo>
                      <a:pt x="2668" y="1"/>
                    </a:moveTo>
                    <a:cubicBezTo>
                      <a:pt x="2660" y="1"/>
                      <a:pt x="2652" y="3"/>
                      <a:pt x="2645" y="7"/>
                    </a:cubicBezTo>
                    <a:cubicBezTo>
                      <a:pt x="1930" y="460"/>
                      <a:pt x="1024" y="869"/>
                      <a:pt x="43" y="1259"/>
                    </a:cubicBezTo>
                    <a:cubicBezTo>
                      <a:pt x="0" y="1277"/>
                      <a:pt x="12" y="1339"/>
                      <a:pt x="57" y="1339"/>
                    </a:cubicBezTo>
                    <a:cubicBezTo>
                      <a:pt x="58" y="1339"/>
                      <a:pt x="60" y="1339"/>
                      <a:pt x="61" y="1339"/>
                    </a:cubicBezTo>
                    <a:cubicBezTo>
                      <a:pt x="683" y="1251"/>
                      <a:pt x="1996" y="1033"/>
                      <a:pt x="2241" y="757"/>
                    </a:cubicBezTo>
                    <a:cubicBezTo>
                      <a:pt x="2458" y="513"/>
                      <a:pt x="2622" y="220"/>
                      <a:pt x="2702" y="56"/>
                    </a:cubicBezTo>
                    <a:cubicBezTo>
                      <a:pt x="2720" y="29"/>
                      <a:pt x="2696" y="1"/>
                      <a:pt x="2668" y="1"/>
                    </a:cubicBez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" name="Google Shape;948;p56"/>
              <p:cNvSpPr/>
              <p:nvPr/>
            </p:nvSpPr>
            <p:spPr>
              <a:xfrm>
                <a:off x="3840560" y="1935742"/>
                <a:ext cx="358391" cy="31069"/>
              </a:xfrm>
              <a:custGeom>
                <a:rect b="b" l="l" r="r" t="t"/>
                <a:pathLst>
                  <a:path extrusionOk="0" h="507" w="5993">
                    <a:moveTo>
                      <a:pt x="920" y="1"/>
                    </a:moveTo>
                    <a:cubicBezTo>
                      <a:pt x="916" y="1"/>
                      <a:pt x="912" y="6"/>
                      <a:pt x="906" y="6"/>
                    </a:cubicBezTo>
                    <a:lnTo>
                      <a:pt x="50" y="316"/>
                    </a:lnTo>
                    <a:cubicBezTo>
                      <a:pt x="1" y="334"/>
                      <a:pt x="15" y="410"/>
                      <a:pt x="68" y="410"/>
                    </a:cubicBezTo>
                    <a:lnTo>
                      <a:pt x="5927" y="507"/>
                    </a:lnTo>
                    <a:cubicBezTo>
                      <a:pt x="5984" y="507"/>
                      <a:pt x="5993" y="423"/>
                      <a:pt x="5935" y="410"/>
                    </a:cubicBezTo>
                    <a:cubicBezTo>
                      <a:pt x="5433" y="308"/>
                      <a:pt x="4720" y="156"/>
                      <a:pt x="4542" y="99"/>
                    </a:cubicBezTo>
                    <a:cubicBezTo>
                      <a:pt x="4267" y="6"/>
                      <a:pt x="1106" y="1"/>
                      <a:pt x="920" y="1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" name="Google Shape;949;p56"/>
              <p:cNvSpPr/>
              <p:nvPr/>
            </p:nvSpPr>
            <p:spPr>
              <a:xfrm>
                <a:off x="4152483" y="1966259"/>
                <a:ext cx="44134" cy="50127"/>
              </a:xfrm>
              <a:custGeom>
                <a:rect b="b" l="l" r="r" t="t"/>
                <a:pathLst>
                  <a:path extrusionOk="0" h="818" w="738">
                    <a:moveTo>
                      <a:pt x="71" y="0"/>
                    </a:moveTo>
                    <a:lnTo>
                      <a:pt x="0" y="817"/>
                    </a:lnTo>
                    <a:lnTo>
                      <a:pt x="493" y="817"/>
                    </a:lnTo>
                    <a:lnTo>
                      <a:pt x="737" y="0"/>
                    </a:lnTo>
                    <a:close/>
                  </a:path>
                </a:pathLst>
              </a:custGeom>
              <a:solidFill>
                <a:srgbClr val="26305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" name="Google Shape;950;p56"/>
              <p:cNvSpPr/>
              <p:nvPr/>
            </p:nvSpPr>
            <p:spPr>
              <a:xfrm>
                <a:off x="3666478" y="1643502"/>
                <a:ext cx="158235" cy="306704"/>
              </a:xfrm>
              <a:custGeom>
                <a:rect b="b" l="l" r="r" t="t"/>
                <a:pathLst>
                  <a:path extrusionOk="0" h="5005" w="2646">
                    <a:moveTo>
                      <a:pt x="1663" y="0"/>
                    </a:moveTo>
                    <a:cubicBezTo>
                      <a:pt x="1591" y="0"/>
                      <a:pt x="1519" y="6"/>
                      <a:pt x="1447" y="17"/>
                    </a:cubicBezTo>
                    <a:cubicBezTo>
                      <a:pt x="684" y="146"/>
                      <a:pt x="103" y="767"/>
                      <a:pt x="27" y="1539"/>
                    </a:cubicBezTo>
                    <a:lnTo>
                      <a:pt x="1" y="2502"/>
                    </a:lnTo>
                    <a:lnTo>
                      <a:pt x="27" y="3465"/>
                    </a:lnTo>
                    <a:cubicBezTo>
                      <a:pt x="103" y="4237"/>
                      <a:pt x="684" y="4859"/>
                      <a:pt x="1447" y="4988"/>
                    </a:cubicBezTo>
                    <a:cubicBezTo>
                      <a:pt x="1518" y="4999"/>
                      <a:pt x="1590" y="5005"/>
                      <a:pt x="1660" y="5005"/>
                    </a:cubicBezTo>
                    <a:cubicBezTo>
                      <a:pt x="1761" y="5005"/>
                      <a:pt x="1861" y="4993"/>
                      <a:pt x="1958" y="4970"/>
                    </a:cubicBezTo>
                    <a:lnTo>
                      <a:pt x="2592" y="4823"/>
                    </a:lnTo>
                    <a:cubicBezTo>
                      <a:pt x="2645" y="4810"/>
                      <a:pt x="2645" y="4735"/>
                      <a:pt x="2592" y="4726"/>
                    </a:cubicBezTo>
                    <a:lnTo>
                      <a:pt x="2055" y="4606"/>
                    </a:lnTo>
                    <a:cubicBezTo>
                      <a:pt x="1346" y="4450"/>
                      <a:pt x="804" y="3874"/>
                      <a:pt x="693" y="3155"/>
                    </a:cubicBezTo>
                    <a:lnTo>
                      <a:pt x="680" y="2502"/>
                    </a:lnTo>
                    <a:lnTo>
                      <a:pt x="693" y="1850"/>
                    </a:lnTo>
                    <a:cubicBezTo>
                      <a:pt x="804" y="1131"/>
                      <a:pt x="1346" y="554"/>
                      <a:pt x="2055" y="398"/>
                    </a:cubicBezTo>
                    <a:lnTo>
                      <a:pt x="2592" y="279"/>
                    </a:lnTo>
                    <a:cubicBezTo>
                      <a:pt x="2645" y="269"/>
                      <a:pt x="2645" y="195"/>
                      <a:pt x="2592" y="181"/>
                    </a:cubicBezTo>
                    <a:lnTo>
                      <a:pt x="1958" y="35"/>
                    </a:lnTo>
                    <a:cubicBezTo>
                      <a:pt x="1862" y="11"/>
                      <a:pt x="1763" y="0"/>
                      <a:pt x="1663" y="0"/>
                    </a:cubicBezTo>
                    <a:close/>
                  </a:path>
                </a:pathLst>
              </a:custGeom>
              <a:solidFill>
                <a:srgbClr val="0851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" name="Google Shape;951;p56"/>
              <p:cNvSpPr/>
              <p:nvPr/>
            </p:nvSpPr>
            <p:spPr>
              <a:xfrm>
                <a:off x="3796307" y="1860430"/>
                <a:ext cx="288304" cy="14217"/>
              </a:xfrm>
              <a:custGeom>
                <a:rect b="b" l="l" r="r" t="t"/>
                <a:pathLst>
                  <a:path extrusionOk="0" h="232" w="4821">
                    <a:moveTo>
                      <a:pt x="0" y="1"/>
                    </a:moveTo>
                    <a:lnTo>
                      <a:pt x="0" y="232"/>
                    </a:lnTo>
                    <a:lnTo>
                      <a:pt x="4821" y="232"/>
                    </a:lnTo>
                    <a:lnTo>
                      <a:pt x="4821" y="1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" name="Google Shape;952;p56"/>
              <p:cNvSpPr/>
              <p:nvPr/>
            </p:nvSpPr>
            <p:spPr>
              <a:xfrm>
                <a:off x="3796307" y="1823479"/>
                <a:ext cx="288304" cy="14156"/>
              </a:xfrm>
              <a:custGeom>
                <a:rect b="b" l="l" r="r" t="t"/>
                <a:pathLst>
                  <a:path extrusionOk="0" h="231" w="4821">
                    <a:moveTo>
                      <a:pt x="0" y="1"/>
                    </a:moveTo>
                    <a:lnTo>
                      <a:pt x="0" y="231"/>
                    </a:lnTo>
                    <a:lnTo>
                      <a:pt x="4821" y="231"/>
                    </a:lnTo>
                    <a:lnTo>
                      <a:pt x="4821" y="1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" name="Google Shape;953;p56"/>
              <p:cNvSpPr/>
              <p:nvPr/>
            </p:nvSpPr>
            <p:spPr>
              <a:xfrm>
                <a:off x="4149852" y="1966014"/>
                <a:ext cx="9628" cy="40567"/>
              </a:xfrm>
              <a:custGeom>
                <a:rect b="b" l="l" r="r" t="t"/>
                <a:pathLst>
                  <a:path extrusionOk="0" h="662" w="161">
                    <a:moveTo>
                      <a:pt x="89" y="0"/>
                    </a:moveTo>
                    <a:lnTo>
                      <a:pt x="0" y="662"/>
                    </a:lnTo>
                    <a:lnTo>
                      <a:pt x="66" y="662"/>
                    </a:lnTo>
                    <a:lnTo>
                      <a:pt x="160" y="4"/>
                    </a:lnTo>
                    <a:lnTo>
                      <a:pt x="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" name="Google Shape;954;p56"/>
              <p:cNvSpPr/>
              <p:nvPr/>
            </p:nvSpPr>
            <p:spPr>
              <a:xfrm>
                <a:off x="4148775" y="1766612"/>
                <a:ext cx="20990" cy="75680"/>
              </a:xfrm>
              <a:custGeom>
                <a:rect b="b" l="l" r="r" t="t"/>
                <a:pathLst>
                  <a:path extrusionOk="0" h="1235" w="351">
                    <a:moveTo>
                      <a:pt x="178" y="1"/>
                    </a:moveTo>
                    <a:cubicBezTo>
                      <a:pt x="80" y="1"/>
                      <a:pt x="0" y="77"/>
                      <a:pt x="0" y="174"/>
                    </a:cubicBezTo>
                    <a:lnTo>
                      <a:pt x="0" y="1062"/>
                    </a:lnTo>
                    <a:cubicBezTo>
                      <a:pt x="0" y="1155"/>
                      <a:pt x="80" y="1234"/>
                      <a:pt x="178" y="1234"/>
                    </a:cubicBezTo>
                    <a:cubicBezTo>
                      <a:pt x="271" y="1234"/>
                      <a:pt x="351" y="1155"/>
                      <a:pt x="351" y="1062"/>
                    </a:cubicBezTo>
                    <a:lnTo>
                      <a:pt x="351" y="174"/>
                    </a:lnTo>
                    <a:cubicBezTo>
                      <a:pt x="351" y="77"/>
                      <a:pt x="271" y="1"/>
                      <a:pt x="178" y="1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" name="Google Shape;955;p56"/>
              <p:cNvSpPr/>
              <p:nvPr/>
            </p:nvSpPr>
            <p:spPr>
              <a:xfrm>
                <a:off x="4328179" y="1720714"/>
                <a:ext cx="84978" cy="12256"/>
              </a:xfrm>
              <a:custGeom>
                <a:rect b="b" l="l" r="r" t="t"/>
                <a:pathLst>
                  <a:path extrusionOk="0" h="200" w="1421">
                    <a:moveTo>
                      <a:pt x="1" y="0"/>
                    </a:moveTo>
                    <a:lnTo>
                      <a:pt x="58" y="199"/>
                    </a:lnTo>
                    <a:lnTo>
                      <a:pt x="1421" y="168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" name="Google Shape;956;p56"/>
              <p:cNvSpPr/>
              <p:nvPr/>
            </p:nvSpPr>
            <p:spPr>
              <a:xfrm>
                <a:off x="4328179" y="1860430"/>
                <a:ext cx="84978" cy="12624"/>
              </a:xfrm>
              <a:custGeom>
                <a:rect b="b" l="l" r="r" t="t"/>
                <a:pathLst>
                  <a:path extrusionOk="0" h="206" w="1421">
                    <a:moveTo>
                      <a:pt x="58" y="1"/>
                    </a:moveTo>
                    <a:lnTo>
                      <a:pt x="1" y="205"/>
                    </a:lnTo>
                    <a:lnTo>
                      <a:pt x="1421" y="37"/>
                    </a:lnTo>
                    <a:lnTo>
                      <a:pt x="58" y="1"/>
                    </a:lnTo>
                    <a:close/>
                  </a:path>
                </a:pathLst>
              </a:custGeom>
              <a:solidFill>
                <a:srgbClr val="236B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" name="Google Shape;957;p56"/>
              <p:cNvSpPr/>
              <p:nvPr/>
            </p:nvSpPr>
            <p:spPr>
              <a:xfrm>
                <a:off x="4315979" y="1677389"/>
                <a:ext cx="31396" cy="55580"/>
              </a:xfrm>
              <a:custGeom>
                <a:rect b="b" l="l" r="r" t="t"/>
                <a:pathLst>
                  <a:path extrusionOk="0" h="907" w="525">
                    <a:moveTo>
                      <a:pt x="0" y="1"/>
                    </a:moveTo>
                    <a:lnTo>
                      <a:pt x="262" y="906"/>
                    </a:lnTo>
                    <a:lnTo>
                      <a:pt x="525" y="906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rgbClr val="2128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" name="Google Shape;958;p56"/>
              <p:cNvSpPr/>
              <p:nvPr/>
            </p:nvSpPr>
            <p:spPr>
              <a:xfrm>
                <a:off x="4315979" y="1860430"/>
                <a:ext cx="31396" cy="55826"/>
              </a:xfrm>
              <a:custGeom>
                <a:rect b="b" l="l" r="r" t="t"/>
                <a:pathLst>
                  <a:path extrusionOk="0" h="911" w="525">
                    <a:moveTo>
                      <a:pt x="262" y="1"/>
                    </a:moveTo>
                    <a:lnTo>
                      <a:pt x="0" y="910"/>
                    </a:lnTo>
                    <a:lnTo>
                      <a:pt x="262" y="91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rgbClr val="21284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959" name="Google Shape;959;p56"/>
            <p:cNvGrpSpPr/>
            <p:nvPr/>
          </p:nvGrpSpPr>
          <p:grpSpPr>
            <a:xfrm>
              <a:off x="7413284" y="2489559"/>
              <a:ext cx="919510" cy="461618"/>
              <a:chOff x="2136584" y="2516484"/>
              <a:chExt cx="919510" cy="461618"/>
            </a:xfrm>
          </p:grpSpPr>
          <p:sp>
            <p:nvSpPr>
              <p:cNvPr id="960" name="Google Shape;960;p56"/>
              <p:cNvSpPr/>
              <p:nvPr/>
            </p:nvSpPr>
            <p:spPr>
              <a:xfrm>
                <a:off x="2136584" y="2538790"/>
                <a:ext cx="894035" cy="439313"/>
              </a:xfrm>
              <a:custGeom>
                <a:rect b="b" l="l" r="r" t="t"/>
                <a:pathLst>
                  <a:path extrusionOk="0" h="7169" w="14950">
                    <a:moveTo>
                      <a:pt x="9069" y="0"/>
                    </a:moveTo>
                    <a:lnTo>
                      <a:pt x="9069" y="781"/>
                    </a:lnTo>
                    <a:lnTo>
                      <a:pt x="1780" y="781"/>
                    </a:lnTo>
                    <a:cubicBezTo>
                      <a:pt x="1421" y="781"/>
                      <a:pt x="1084" y="897"/>
                      <a:pt x="813" y="1101"/>
                    </a:cubicBezTo>
                    <a:cubicBezTo>
                      <a:pt x="618" y="1243"/>
                      <a:pt x="459" y="1430"/>
                      <a:pt x="342" y="1647"/>
                    </a:cubicBezTo>
                    <a:cubicBezTo>
                      <a:pt x="250" y="1820"/>
                      <a:pt x="192" y="2010"/>
                      <a:pt x="166" y="2215"/>
                    </a:cubicBezTo>
                    <a:cubicBezTo>
                      <a:pt x="166" y="2215"/>
                      <a:pt x="0" y="3028"/>
                      <a:pt x="0" y="3587"/>
                    </a:cubicBezTo>
                    <a:cubicBezTo>
                      <a:pt x="0" y="4146"/>
                      <a:pt x="166" y="4958"/>
                      <a:pt x="166" y="4958"/>
                    </a:cubicBezTo>
                    <a:cubicBezTo>
                      <a:pt x="263" y="5775"/>
                      <a:pt x="955" y="6387"/>
                      <a:pt x="1780" y="6387"/>
                    </a:cubicBezTo>
                    <a:lnTo>
                      <a:pt x="9069" y="6387"/>
                    </a:lnTo>
                    <a:lnTo>
                      <a:pt x="9069" y="7168"/>
                    </a:lnTo>
                    <a:cubicBezTo>
                      <a:pt x="9450" y="7168"/>
                      <a:pt x="9765" y="6857"/>
                      <a:pt x="9765" y="6471"/>
                    </a:cubicBezTo>
                    <a:lnTo>
                      <a:pt x="9765" y="6387"/>
                    </a:lnTo>
                    <a:lnTo>
                      <a:pt x="13001" y="6387"/>
                    </a:lnTo>
                    <a:cubicBezTo>
                      <a:pt x="13688" y="6387"/>
                      <a:pt x="14315" y="5988"/>
                      <a:pt x="14599" y="5362"/>
                    </a:cubicBezTo>
                    <a:cubicBezTo>
                      <a:pt x="14807" y="4909"/>
                      <a:pt x="14923" y="4386"/>
                      <a:pt x="14945" y="3786"/>
                    </a:cubicBezTo>
                    <a:cubicBezTo>
                      <a:pt x="14945" y="3720"/>
                      <a:pt x="14950" y="3653"/>
                      <a:pt x="14950" y="3587"/>
                    </a:cubicBezTo>
                    <a:cubicBezTo>
                      <a:pt x="14950" y="3497"/>
                      <a:pt x="14945" y="3418"/>
                      <a:pt x="14940" y="3333"/>
                    </a:cubicBezTo>
                    <a:cubicBezTo>
                      <a:pt x="14919" y="2756"/>
                      <a:pt x="14803" y="2250"/>
                      <a:pt x="14599" y="1807"/>
                    </a:cubicBezTo>
                    <a:cubicBezTo>
                      <a:pt x="14439" y="1456"/>
                      <a:pt x="14173" y="1172"/>
                      <a:pt x="13844" y="994"/>
                    </a:cubicBezTo>
                    <a:cubicBezTo>
                      <a:pt x="13698" y="914"/>
                      <a:pt x="13542" y="857"/>
                      <a:pt x="13378" y="822"/>
                    </a:cubicBezTo>
                    <a:cubicBezTo>
                      <a:pt x="13299" y="803"/>
                      <a:pt x="13214" y="791"/>
                      <a:pt x="13129" y="785"/>
                    </a:cubicBezTo>
                    <a:cubicBezTo>
                      <a:pt x="13085" y="781"/>
                      <a:pt x="13041" y="781"/>
                      <a:pt x="13001" y="781"/>
                    </a:cubicBezTo>
                    <a:lnTo>
                      <a:pt x="9765" y="781"/>
                    </a:lnTo>
                    <a:lnTo>
                      <a:pt x="9765" y="697"/>
                    </a:lnTo>
                    <a:cubicBezTo>
                      <a:pt x="9765" y="311"/>
                      <a:pt x="9450" y="0"/>
                      <a:pt x="9069" y="0"/>
                    </a:cubicBezTo>
                    <a:close/>
                  </a:path>
                </a:pathLst>
              </a:custGeom>
              <a:solidFill>
                <a:srgbClr val="22354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" name="Google Shape;961;p56"/>
              <p:cNvSpPr/>
              <p:nvPr/>
            </p:nvSpPr>
            <p:spPr>
              <a:xfrm>
                <a:off x="2162059" y="2564343"/>
                <a:ext cx="894035" cy="343594"/>
              </a:xfrm>
              <a:custGeom>
                <a:rect b="b" l="l" r="r" t="t"/>
                <a:pathLst>
                  <a:path extrusionOk="0" h="5607" w="14950">
                    <a:moveTo>
                      <a:pt x="1781" y="1"/>
                    </a:moveTo>
                    <a:cubicBezTo>
                      <a:pt x="955" y="1"/>
                      <a:pt x="263" y="613"/>
                      <a:pt x="166" y="1429"/>
                    </a:cubicBezTo>
                    <a:cubicBezTo>
                      <a:pt x="166" y="1429"/>
                      <a:pt x="1" y="2242"/>
                      <a:pt x="1" y="2801"/>
                    </a:cubicBezTo>
                    <a:cubicBezTo>
                      <a:pt x="1" y="3361"/>
                      <a:pt x="166" y="4172"/>
                      <a:pt x="166" y="4172"/>
                    </a:cubicBezTo>
                    <a:cubicBezTo>
                      <a:pt x="263" y="4989"/>
                      <a:pt x="955" y="5606"/>
                      <a:pt x="1781" y="5606"/>
                    </a:cubicBezTo>
                    <a:lnTo>
                      <a:pt x="13001" y="5606"/>
                    </a:lnTo>
                    <a:cubicBezTo>
                      <a:pt x="13688" y="5606"/>
                      <a:pt x="14315" y="5207"/>
                      <a:pt x="14603" y="4581"/>
                    </a:cubicBezTo>
                    <a:cubicBezTo>
                      <a:pt x="14834" y="4075"/>
                      <a:pt x="14950" y="3484"/>
                      <a:pt x="14950" y="2801"/>
                    </a:cubicBezTo>
                    <a:cubicBezTo>
                      <a:pt x="14950" y="2122"/>
                      <a:pt x="14834" y="1527"/>
                      <a:pt x="14603" y="1026"/>
                    </a:cubicBezTo>
                    <a:cubicBezTo>
                      <a:pt x="14315" y="400"/>
                      <a:pt x="13688" y="1"/>
                      <a:pt x="13001" y="1"/>
                    </a:cubicBezTo>
                    <a:close/>
                  </a:path>
                </a:pathLst>
              </a:custGeom>
              <a:solidFill>
                <a:srgbClr val="C750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" name="Google Shape;962;p56"/>
              <p:cNvSpPr/>
              <p:nvPr/>
            </p:nvSpPr>
            <p:spPr>
              <a:xfrm>
                <a:off x="2781062" y="2602704"/>
                <a:ext cx="223240" cy="266566"/>
              </a:xfrm>
              <a:custGeom>
                <a:rect b="b" l="l" r="r" t="t"/>
                <a:pathLst>
                  <a:path extrusionOk="0" h="4350" w="3733">
                    <a:moveTo>
                      <a:pt x="0" y="0"/>
                    </a:moveTo>
                    <a:lnTo>
                      <a:pt x="0" y="89"/>
                    </a:lnTo>
                    <a:lnTo>
                      <a:pt x="2210" y="89"/>
                    </a:lnTo>
                    <a:cubicBezTo>
                      <a:pt x="2716" y="89"/>
                      <a:pt x="3178" y="387"/>
                      <a:pt x="3386" y="844"/>
                    </a:cubicBezTo>
                    <a:cubicBezTo>
                      <a:pt x="3560" y="1221"/>
                      <a:pt x="3644" y="1665"/>
                      <a:pt x="3644" y="2171"/>
                    </a:cubicBezTo>
                    <a:lnTo>
                      <a:pt x="3644" y="2180"/>
                    </a:lnTo>
                    <a:cubicBezTo>
                      <a:pt x="3644" y="2686"/>
                      <a:pt x="3560" y="3134"/>
                      <a:pt x="3386" y="3511"/>
                    </a:cubicBezTo>
                    <a:cubicBezTo>
                      <a:pt x="3178" y="3968"/>
                      <a:pt x="2716" y="4261"/>
                      <a:pt x="2210" y="4261"/>
                    </a:cubicBezTo>
                    <a:lnTo>
                      <a:pt x="0" y="4261"/>
                    </a:lnTo>
                    <a:lnTo>
                      <a:pt x="0" y="4349"/>
                    </a:lnTo>
                    <a:lnTo>
                      <a:pt x="2210" y="4349"/>
                    </a:lnTo>
                    <a:cubicBezTo>
                      <a:pt x="2747" y="4349"/>
                      <a:pt x="3241" y="4035"/>
                      <a:pt x="3466" y="3546"/>
                    </a:cubicBezTo>
                    <a:cubicBezTo>
                      <a:pt x="3644" y="3161"/>
                      <a:pt x="3733" y="2698"/>
                      <a:pt x="3733" y="2180"/>
                    </a:cubicBezTo>
                    <a:lnTo>
                      <a:pt x="3733" y="2171"/>
                    </a:lnTo>
                    <a:cubicBezTo>
                      <a:pt x="3733" y="1651"/>
                      <a:pt x="3644" y="1194"/>
                      <a:pt x="3466" y="808"/>
                    </a:cubicBezTo>
                    <a:cubicBezTo>
                      <a:pt x="3241" y="320"/>
                      <a:pt x="2747" y="0"/>
                      <a:pt x="2210" y="0"/>
                    </a:cubicBezTo>
                    <a:close/>
                  </a:path>
                </a:pathLst>
              </a:custGeom>
              <a:solidFill>
                <a:srgbClr val="C2501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" name="Google Shape;963;p56"/>
              <p:cNvSpPr/>
              <p:nvPr/>
            </p:nvSpPr>
            <p:spPr>
              <a:xfrm>
                <a:off x="2171926" y="2564343"/>
                <a:ext cx="884167" cy="184145"/>
              </a:xfrm>
              <a:custGeom>
                <a:rect b="b" l="l" r="r" t="t"/>
                <a:pathLst>
                  <a:path extrusionOk="0" h="3005" w="14785">
                    <a:moveTo>
                      <a:pt x="1616" y="1"/>
                    </a:moveTo>
                    <a:cubicBezTo>
                      <a:pt x="790" y="1"/>
                      <a:pt x="98" y="613"/>
                      <a:pt x="1" y="1429"/>
                    </a:cubicBezTo>
                    <a:cubicBezTo>
                      <a:pt x="1" y="1429"/>
                      <a:pt x="587" y="405"/>
                      <a:pt x="1616" y="405"/>
                    </a:cubicBezTo>
                    <a:lnTo>
                      <a:pt x="12836" y="405"/>
                    </a:lnTo>
                    <a:cubicBezTo>
                      <a:pt x="13523" y="405"/>
                      <a:pt x="14150" y="804"/>
                      <a:pt x="14438" y="1429"/>
                    </a:cubicBezTo>
                    <a:cubicBezTo>
                      <a:pt x="14647" y="1882"/>
                      <a:pt x="14758" y="2410"/>
                      <a:pt x="14780" y="3005"/>
                    </a:cubicBezTo>
                    <a:cubicBezTo>
                      <a:pt x="14780" y="2939"/>
                      <a:pt x="14785" y="2872"/>
                      <a:pt x="14785" y="2801"/>
                    </a:cubicBezTo>
                    <a:cubicBezTo>
                      <a:pt x="14785" y="2122"/>
                      <a:pt x="14669" y="1527"/>
                      <a:pt x="14438" y="1026"/>
                    </a:cubicBezTo>
                    <a:cubicBezTo>
                      <a:pt x="14150" y="400"/>
                      <a:pt x="13523" y="1"/>
                      <a:pt x="12836" y="1"/>
                    </a:cubicBezTo>
                    <a:close/>
                  </a:path>
                </a:pathLst>
              </a:custGeom>
              <a:solidFill>
                <a:srgbClr val="D482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" name="Google Shape;964;p56"/>
              <p:cNvSpPr/>
              <p:nvPr/>
            </p:nvSpPr>
            <p:spPr>
              <a:xfrm>
                <a:off x="2704337" y="2516484"/>
                <a:ext cx="41742" cy="59870"/>
              </a:xfrm>
              <a:custGeom>
                <a:rect b="b" l="l" r="r" t="t"/>
                <a:pathLst>
                  <a:path extrusionOk="0" h="977" w="698">
                    <a:moveTo>
                      <a:pt x="1" y="0"/>
                    </a:moveTo>
                    <a:lnTo>
                      <a:pt x="1" y="977"/>
                    </a:lnTo>
                    <a:lnTo>
                      <a:pt x="697" y="977"/>
                    </a:lnTo>
                    <a:lnTo>
                      <a:pt x="697" y="697"/>
                    </a:lnTo>
                    <a:cubicBezTo>
                      <a:pt x="697" y="311"/>
                      <a:pt x="382" y="0"/>
                      <a:pt x="1" y="0"/>
                    </a:cubicBezTo>
                    <a:close/>
                  </a:path>
                </a:pathLst>
              </a:custGeom>
              <a:solidFill>
                <a:srgbClr val="D482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" name="Google Shape;965;p56"/>
              <p:cNvSpPr/>
              <p:nvPr/>
            </p:nvSpPr>
            <p:spPr>
              <a:xfrm>
                <a:off x="2357968" y="2584994"/>
                <a:ext cx="344577" cy="33826"/>
              </a:xfrm>
              <a:custGeom>
                <a:rect b="b" l="l" r="r" t="t"/>
                <a:pathLst>
                  <a:path extrusionOk="0" h="552" w="5762">
                    <a:moveTo>
                      <a:pt x="3174" y="0"/>
                    </a:moveTo>
                    <a:cubicBezTo>
                      <a:pt x="1421" y="0"/>
                      <a:pt x="0" y="125"/>
                      <a:pt x="0" y="276"/>
                    </a:cubicBezTo>
                    <a:cubicBezTo>
                      <a:pt x="0" y="427"/>
                      <a:pt x="1421" y="551"/>
                      <a:pt x="3174" y="551"/>
                    </a:cubicBezTo>
                    <a:cubicBezTo>
                      <a:pt x="4932" y="551"/>
                      <a:pt x="5762" y="427"/>
                      <a:pt x="5762" y="276"/>
                    </a:cubicBezTo>
                    <a:cubicBezTo>
                      <a:pt x="5762" y="125"/>
                      <a:pt x="4932" y="0"/>
                      <a:pt x="3174" y="0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" name="Google Shape;966;p56"/>
              <p:cNvSpPr/>
              <p:nvPr/>
            </p:nvSpPr>
            <p:spPr>
              <a:xfrm>
                <a:off x="2188132" y="2586097"/>
                <a:ext cx="51669" cy="62199"/>
              </a:xfrm>
              <a:custGeom>
                <a:rect b="b" l="l" r="r" t="t"/>
                <a:pathLst>
                  <a:path extrusionOk="0" h="1015" w="864">
                    <a:moveTo>
                      <a:pt x="808" y="0"/>
                    </a:moveTo>
                    <a:cubicBezTo>
                      <a:pt x="806" y="0"/>
                      <a:pt x="805" y="0"/>
                      <a:pt x="803" y="1"/>
                    </a:cubicBezTo>
                    <a:cubicBezTo>
                      <a:pt x="617" y="40"/>
                      <a:pt x="439" y="129"/>
                      <a:pt x="293" y="275"/>
                    </a:cubicBezTo>
                    <a:cubicBezTo>
                      <a:pt x="97" y="471"/>
                      <a:pt x="0" y="724"/>
                      <a:pt x="0" y="977"/>
                    </a:cubicBezTo>
                    <a:cubicBezTo>
                      <a:pt x="0" y="1000"/>
                      <a:pt x="20" y="1015"/>
                      <a:pt x="38" y="1015"/>
                    </a:cubicBezTo>
                    <a:cubicBezTo>
                      <a:pt x="52" y="1015"/>
                      <a:pt x="65" y="1007"/>
                      <a:pt x="71" y="990"/>
                    </a:cubicBezTo>
                    <a:cubicBezTo>
                      <a:pt x="160" y="764"/>
                      <a:pt x="306" y="537"/>
                      <a:pt x="506" y="338"/>
                    </a:cubicBezTo>
                    <a:cubicBezTo>
                      <a:pt x="608" y="236"/>
                      <a:pt x="719" y="147"/>
                      <a:pt x="830" y="72"/>
                    </a:cubicBezTo>
                    <a:cubicBezTo>
                      <a:pt x="864" y="50"/>
                      <a:pt x="844" y="0"/>
                      <a:pt x="808" y="0"/>
                    </a:cubicBezTo>
                    <a:close/>
                  </a:path>
                </a:pathLst>
              </a:custGeom>
              <a:solidFill>
                <a:srgbClr val="DC99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" name="Google Shape;967;p56"/>
              <p:cNvSpPr/>
              <p:nvPr/>
            </p:nvSpPr>
            <p:spPr>
              <a:xfrm>
                <a:off x="2938458" y="2582053"/>
                <a:ext cx="86473" cy="61096"/>
              </a:xfrm>
              <a:custGeom>
                <a:rect b="b" l="l" r="r" t="t"/>
                <a:pathLst>
                  <a:path extrusionOk="0" h="997" w="1446">
                    <a:moveTo>
                      <a:pt x="173" y="0"/>
                    </a:moveTo>
                    <a:cubicBezTo>
                      <a:pt x="136" y="0"/>
                      <a:pt x="99" y="2"/>
                      <a:pt x="62" y="5"/>
                    </a:cubicBezTo>
                    <a:cubicBezTo>
                      <a:pt x="5" y="13"/>
                      <a:pt x="0" y="89"/>
                      <a:pt x="54" y="106"/>
                    </a:cubicBezTo>
                    <a:cubicBezTo>
                      <a:pt x="359" y="191"/>
                      <a:pt x="675" y="351"/>
                      <a:pt x="959" y="585"/>
                    </a:cubicBezTo>
                    <a:cubicBezTo>
                      <a:pt x="1105" y="706"/>
                      <a:pt x="1234" y="839"/>
                      <a:pt x="1345" y="976"/>
                    </a:cubicBezTo>
                    <a:cubicBezTo>
                      <a:pt x="1356" y="990"/>
                      <a:pt x="1371" y="996"/>
                      <a:pt x="1385" y="996"/>
                    </a:cubicBezTo>
                    <a:cubicBezTo>
                      <a:pt x="1416" y="996"/>
                      <a:pt x="1446" y="968"/>
                      <a:pt x="1434" y="932"/>
                    </a:cubicBezTo>
                    <a:cubicBezTo>
                      <a:pt x="1363" y="692"/>
                      <a:pt x="1221" y="470"/>
                      <a:pt x="1012" y="298"/>
                    </a:cubicBezTo>
                    <a:cubicBezTo>
                      <a:pt x="768" y="96"/>
                      <a:pt x="470" y="0"/>
                      <a:pt x="17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" name="Google Shape;968;p56"/>
              <p:cNvSpPr/>
              <p:nvPr/>
            </p:nvSpPr>
            <p:spPr>
              <a:xfrm>
                <a:off x="2938458" y="2582053"/>
                <a:ext cx="36658" cy="16300"/>
              </a:xfrm>
              <a:custGeom>
                <a:rect b="b" l="l" r="r" t="t"/>
                <a:pathLst>
                  <a:path extrusionOk="0" h="266" w="613">
                    <a:moveTo>
                      <a:pt x="168" y="1"/>
                    </a:moveTo>
                    <a:cubicBezTo>
                      <a:pt x="133" y="1"/>
                      <a:pt x="97" y="2"/>
                      <a:pt x="62" y="5"/>
                    </a:cubicBezTo>
                    <a:cubicBezTo>
                      <a:pt x="5" y="13"/>
                      <a:pt x="0" y="89"/>
                      <a:pt x="54" y="106"/>
                    </a:cubicBezTo>
                    <a:cubicBezTo>
                      <a:pt x="191" y="142"/>
                      <a:pt x="333" y="200"/>
                      <a:pt x="471" y="266"/>
                    </a:cubicBezTo>
                    <a:cubicBezTo>
                      <a:pt x="515" y="204"/>
                      <a:pt x="564" y="138"/>
                      <a:pt x="613" y="75"/>
                    </a:cubicBezTo>
                    <a:cubicBezTo>
                      <a:pt x="469" y="25"/>
                      <a:pt x="319" y="1"/>
                      <a:pt x="168" y="1"/>
                    </a:cubicBezTo>
                    <a:close/>
                  </a:path>
                </a:pathLst>
              </a:custGeom>
              <a:solidFill>
                <a:srgbClr val="DC99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" name="Google Shape;969;p56"/>
              <p:cNvSpPr/>
              <p:nvPr/>
            </p:nvSpPr>
            <p:spPr>
              <a:xfrm>
                <a:off x="2531033" y="2584994"/>
                <a:ext cx="29542" cy="45224"/>
              </a:xfrm>
              <a:custGeom>
                <a:rect b="b" l="l" r="r" t="t"/>
                <a:pathLst>
                  <a:path extrusionOk="0" h="738" w="494">
                    <a:moveTo>
                      <a:pt x="0" y="0"/>
                    </a:moveTo>
                    <a:lnTo>
                      <a:pt x="0" y="738"/>
                    </a:lnTo>
                    <a:lnTo>
                      <a:pt x="493" y="738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rgbClr val="C750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" name="Google Shape;970;p56"/>
              <p:cNvSpPr/>
              <p:nvPr/>
            </p:nvSpPr>
            <p:spPr>
              <a:xfrm>
                <a:off x="2402281" y="2589651"/>
                <a:ext cx="7236" cy="40567"/>
              </a:xfrm>
              <a:custGeom>
                <a:rect b="b" l="l" r="r" t="t"/>
                <a:pathLst>
                  <a:path extrusionOk="0" h="662" w="121">
                    <a:moveTo>
                      <a:pt x="0" y="0"/>
                    </a:moveTo>
                    <a:lnTo>
                      <a:pt x="0" y="662"/>
                    </a:lnTo>
                    <a:lnTo>
                      <a:pt x="121" y="662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rgbClr val="C750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" name="Google Shape;971;p56"/>
              <p:cNvSpPr/>
              <p:nvPr/>
            </p:nvSpPr>
            <p:spPr>
              <a:xfrm>
                <a:off x="2704337" y="2895924"/>
                <a:ext cx="41742" cy="59809"/>
              </a:xfrm>
              <a:custGeom>
                <a:rect b="b" l="l" r="r" t="t"/>
                <a:pathLst>
                  <a:path extrusionOk="0" h="976" w="698">
                    <a:moveTo>
                      <a:pt x="1" y="0"/>
                    </a:moveTo>
                    <a:lnTo>
                      <a:pt x="1" y="976"/>
                    </a:lnTo>
                    <a:cubicBezTo>
                      <a:pt x="382" y="976"/>
                      <a:pt x="697" y="666"/>
                      <a:pt x="697" y="279"/>
                    </a:cubicBezTo>
                    <a:lnTo>
                      <a:pt x="697" y="0"/>
                    </a:lnTo>
                    <a:close/>
                  </a:path>
                </a:pathLst>
              </a:custGeom>
              <a:solidFill>
                <a:srgbClr val="C750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2" name="Google Shape;972;p56"/>
              <p:cNvSpPr/>
              <p:nvPr/>
            </p:nvSpPr>
            <p:spPr>
              <a:xfrm>
                <a:off x="2545624" y="2650011"/>
                <a:ext cx="83962" cy="171950"/>
              </a:xfrm>
              <a:custGeom>
                <a:rect b="b" l="l" r="r" t="t"/>
                <a:pathLst>
                  <a:path extrusionOk="0" h="2806" w="1404">
                    <a:moveTo>
                      <a:pt x="373" y="0"/>
                    </a:moveTo>
                    <a:cubicBezTo>
                      <a:pt x="170" y="0"/>
                      <a:pt x="0" y="169"/>
                      <a:pt x="0" y="373"/>
                    </a:cubicBezTo>
                    <a:lnTo>
                      <a:pt x="0" y="1403"/>
                    </a:lnTo>
                    <a:lnTo>
                      <a:pt x="0" y="2432"/>
                    </a:lnTo>
                    <a:cubicBezTo>
                      <a:pt x="0" y="2641"/>
                      <a:pt x="170" y="2805"/>
                      <a:pt x="373" y="2805"/>
                    </a:cubicBezTo>
                    <a:lnTo>
                      <a:pt x="1030" y="2805"/>
                    </a:lnTo>
                    <a:cubicBezTo>
                      <a:pt x="1239" y="2805"/>
                      <a:pt x="1403" y="2641"/>
                      <a:pt x="1403" y="2432"/>
                    </a:cubicBezTo>
                    <a:lnTo>
                      <a:pt x="1403" y="1403"/>
                    </a:lnTo>
                    <a:lnTo>
                      <a:pt x="1403" y="373"/>
                    </a:lnTo>
                    <a:cubicBezTo>
                      <a:pt x="1403" y="169"/>
                      <a:pt x="1239" y="0"/>
                      <a:pt x="1030" y="0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3" name="Google Shape;973;p56"/>
              <p:cNvSpPr/>
              <p:nvPr/>
            </p:nvSpPr>
            <p:spPr>
              <a:xfrm>
                <a:off x="2669293" y="2603991"/>
                <a:ext cx="157757" cy="263992"/>
              </a:xfrm>
              <a:custGeom>
                <a:rect b="b" l="l" r="r" t="t"/>
                <a:pathLst>
                  <a:path extrusionOk="0" h="4308" w="2638">
                    <a:moveTo>
                      <a:pt x="1857" y="0"/>
                    </a:moveTo>
                    <a:cubicBezTo>
                      <a:pt x="1829" y="0"/>
                      <a:pt x="1800" y="4"/>
                      <a:pt x="1771" y="10"/>
                    </a:cubicBezTo>
                    <a:lnTo>
                      <a:pt x="249" y="356"/>
                    </a:lnTo>
                    <a:cubicBezTo>
                      <a:pt x="103" y="392"/>
                      <a:pt x="1" y="530"/>
                      <a:pt x="14" y="680"/>
                    </a:cubicBezTo>
                    <a:lnTo>
                      <a:pt x="85" y="1555"/>
                    </a:lnTo>
                    <a:cubicBezTo>
                      <a:pt x="116" y="1954"/>
                      <a:pt x="116" y="2354"/>
                      <a:pt x="85" y="2753"/>
                    </a:cubicBezTo>
                    <a:lnTo>
                      <a:pt x="14" y="3632"/>
                    </a:lnTo>
                    <a:cubicBezTo>
                      <a:pt x="1" y="3783"/>
                      <a:pt x="103" y="3920"/>
                      <a:pt x="249" y="3951"/>
                    </a:cubicBezTo>
                    <a:lnTo>
                      <a:pt x="1771" y="4298"/>
                    </a:lnTo>
                    <a:cubicBezTo>
                      <a:pt x="1801" y="4305"/>
                      <a:pt x="1831" y="4308"/>
                      <a:pt x="1861" y="4308"/>
                    </a:cubicBezTo>
                    <a:cubicBezTo>
                      <a:pt x="2003" y="4308"/>
                      <a:pt x="2137" y="4230"/>
                      <a:pt x="2203" y="4098"/>
                    </a:cubicBezTo>
                    <a:cubicBezTo>
                      <a:pt x="2375" y="3756"/>
                      <a:pt x="2637" y="3086"/>
                      <a:pt x="2637" y="2154"/>
                    </a:cubicBezTo>
                    <a:cubicBezTo>
                      <a:pt x="2637" y="1222"/>
                      <a:pt x="2375" y="557"/>
                      <a:pt x="2203" y="210"/>
                    </a:cubicBezTo>
                    <a:cubicBezTo>
                      <a:pt x="2136" y="80"/>
                      <a:pt x="2001" y="0"/>
                      <a:pt x="1857" y="0"/>
                    </a:cubicBezTo>
                    <a:close/>
                  </a:path>
                </a:pathLst>
              </a:custGeom>
              <a:solidFill>
                <a:srgbClr val="0851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4" name="Google Shape;974;p56"/>
              <p:cNvSpPr/>
              <p:nvPr/>
            </p:nvSpPr>
            <p:spPr>
              <a:xfrm>
                <a:off x="2755287" y="2603991"/>
                <a:ext cx="71762" cy="263992"/>
              </a:xfrm>
              <a:custGeom>
                <a:rect b="b" l="l" r="r" t="t"/>
                <a:pathLst>
                  <a:path extrusionOk="0" h="4308" w="1200">
                    <a:moveTo>
                      <a:pt x="419" y="0"/>
                    </a:moveTo>
                    <a:cubicBezTo>
                      <a:pt x="391" y="0"/>
                      <a:pt x="362" y="4"/>
                      <a:pt x="333" y="10"/>
                    </a:cubicBezTo>
                    <a:lnTo>
                      <a:pt x="276" y="24"/>
                    </a:lnTo>
                    <a:cubicBezTo>
                      <a:pt x="1" y="1444"/>
                      <a:pt x="1" y="2864"/>
                      <a:pt x="276" y="4285"/>
                    </a:cubicBezTo>
                    <a:lnTo>
                      <a:pt x="333" y="4298"/>
                    </a:lnTo>
                    <a:cubicBezTo>
                      <a:pt x="363" y="4305"/>
                      <a:pt x="393" y="4308"/>
                      <a:pt x="423" y="4308"/>
                    </a:cubicBezTo>
                    <a:cubicBezTo>
                      <a:pt x="565" y="4308"/>
                      <a:pt x="699" y="4230"/>
                      <a:pt x="765" y="4098"/>
                    </a:cubicBezTo>
                    <a:cubicBezTo>
                      <a:pt x="937" y="3756"/>
                      <a:pt x="1199" y="3086"/>
                      <a:pt x="1199" y="2154"/>
                    </a:cubicBezTo>
                    <a:cubicBezTo>
                      <a:pt x="1199" y="1222"/>
                      <a:pt x="937" y="557"/>
                      <a:pt x="765" y="210"/>
                    </a:cubicBezTo>
                    <a:cubicBezTo>
                      <a:pt x="698" y="80"/>
                      <a:pt x="563" y="0"/>
                      <a:pt x="419" y="0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5" name="Google Shape;975;p56"/>
              <p:cNvSpPr/>
              <p:nvPr/>
            </p:nvSpPr>
            <p:spPr>
              <a:xfrm>
                <a:off x="2260552" y="2620230"/>
                <a:ext cx="125583" cy="231820"/>
              </a:xfrm>
              <a:custGeom>
                <a:rect b="b" l="l" r="r" t="t"/>
                <a:pathLst>
                  <a:path extrusionOk="0" h="3783" w="2100">
                    <a:moveTo>
                      <a:pt x="679" y="1"/>
                    </a:moveTo>
                    <a:cubicBezTo>
                      <a:pt x="531" y="1"/>
                      <a:pt x="399" y="91"/>
                      <a:pt x="338" y="224"/>
                    </a:cubicBezTo>
                    <a:cubicBezTo>
                      <a:pt x="205" y="544"/>
                      <a:pt x="0" y="1148"/>
                      <a:pt x="0" y="1889"/>
                    </a:cubicBezTo>
                    <a:cubicBezTo>
                      <a:pt x="0" y="2635"/>
                      <a:pt x="205" y="3234"/>
                      <a:pt x="338" y="3553"/>
                    </a:cubicBezTo>
                    <a:cubicBezTo>
                      <a:pt x="399" y="3692"/>
                      <a:pt x="532" y="3782"/>
                      <a:pt x="681" y="3782"/>
                    </a:cubicBezTo>
                    <a:cubicBezTo>
                      <a:pt x="694" y="3782"/>
                      <a:pt x="706" y="3781"/>
                      <a:pt x="719" y="3780"/>
                    </a:cubicBezTo>
                    <a:lnTo>
                      <a:pt x="1741" y="3682"/>
                    </a:lnTo>
                    <a:cubicBezTo>
                      <a:pt x="1949" y="3660"/>
                      <a:pt x="2100" y="3473"/>
                      <a:pt x="2078" y="3270"/>
                    </a:cubicBezTo>
                    <a:lnTo>
                      <a:pt x="2020" y="2781"/>
                    </a:lnTo>
                    <a:cubicBezTo>
                      <a:pt x="1954" y="2191"/>
                      <a:pt x="1954" y="1592"/>
                      <a:pt x="2020" y="997"/>
                    </a:cubicBezTo>
                    <a:lnTo>
                      <a:pt x="2078" y="513"/>
                    </a:lnTo>
                    <a:cubicBezTo>
                      <a:pt x="2100" y="304"/>
                      <a:pt x="1949" y="118"/>
                      <a:pt x="1741" y="101"/>
                    </a:cubicBezTo>
                    <a:lnTo>
                      <a:pt x="719" y="3"/>
                    </a:lnTo>
                    <a:cubicBezTo>
                      <a:pt x="706" y="1"/>
                      <a:pt x="692" y="1"/>
                      <a:pt x="679" y="1"/>
                    </a:cubicBezTo>
                    <a:close/>
                  </a:path>
                </a:pathLst>
              </a:custGeom>
              <a:solidFill>
                <a:srgbClr val="0851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6" name="Google Shape;976;p56"/>
              <p:cNvSpPr/>
              <p:nvPr/>
            </p:nvSpPr>
            <p:spPr>
              <a:xfrm>
                <a:off x="2357968" y="2853458"/>
                <a:ext cx="344577" cy="33765"/>
              </a:xfrm>
              <a:custGeom>
                <a:rect b="b" l="l" r="r" t="t"/>
                <a:pathLst>
                  <a:path extrusionOk="0" h="551" w="5762">
                    <a:moveTo>
                      <a:pt x="3174" y="1"/>
                    </a:moveTo>
                    <a:cubicBezTo>
                      <a:pt x="1421" y="1"/>
                      <a:pt x="0" y="124"/>
                      <a:pt x="0" y="276"/>
                    </a:cubicBezTo>
                    <a:cubicBezTo>
                      <a:pt x="0" y="427"/>
                      <a:pt x="1421" y="550"/>
                      <a:pt x="3174" y="550"/>
                    </a:cubicBezTo>
                    <a:cubicBezTo>
                      <a:pt x="4932" y="550"/>
                      <a:pt x="5762" y="427"/>
                      <a:pt x="5762" y="276"/>
                    </a:cubicBezTo>
                    <a:cubicBezTo>
                      <a:pt x="5762" y="124"/>
                      <a:pt x="4932" y="1"/>
                      <a:pt x="3174" y="1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7" name="Google Shape;977;p56"/>
              <p:cNvSpPr/>
              <p:nvPr/>
            </p:nvSpPr>
            <p:spPr>
              <a:xfrm>
                <a:off x="2188132" y="2823860"/>
                <a:ext cx="51609" cy="62076"/>
              </a:xfrm>
              <a:custGeom>
                <a:rect b="b" l="l" r="r" t="t"/>
                <a:pathLst>
                  <a:path extrusionOk="0" h="1013" w="863">
                    <a:moveTo>
                      <a:pt x="37" y="1"/>
                    </a:moveTo>
                    <a:cubicBezTo>
                      <a:pt x="18" y="1"/>
                      <a:pt x="0" y="14"/>
                      <a:pt x="0" y="40"/>
                    </a:cubicBezTo>
                    <a:cubicBezTo>
                      <a:pt x="0" y="293"/>
                      <a:pt x="97" y="545"/>
                      <a:pt x="293" y="740"/>
                    </a:cubicBezTo>
                    <a:cubicBezTo>
                      <a:pt x="439" y="883"/>
                      <a:pt x="617" y="976"/>
                      <a:pt x="803" y="1012"/>
                    </a:cubicBezTo>
                    <a:cubicBezTo>
                      <a:pt x="806" y="1013"/>
                      <a:pt x="809" y="1013"/>
                      <a:pt x="812" y="1013"/>
                    </a:cubicBezTo>
                    <a:cubicBezTo>
                      <a:pt x="846" y="1013"/>
                      <a:pt x="863" y="965"/>
                      <a:pt x="830" y="941"/>
                    </a:cubicBezTo>
                    <a:cubicBezTo>
                      <a:pt x="719" y="869"/>
                      <a:pt x="608" y="781"/>
                      <a:pt x="506" y="679"/>
                    </a:cubicBezTo>
                    <a:cubicBezTo>
                      <a:pt x="306" y="479"/>
                      <a:pt x="160" y="253"/>
                      <a:pt x="71" y="27"/>
                    </a:cubicBezTo>
                    <a:cubicBezTo>
                      <a:pt x="65" y="9"/>
                      <a:pt x="51" y="1"/>
                      <a:pt x="37" y="1"/>
                    </a:cubicBezTo>
                    <a:close/>
                  </a:path>
                </a:pathLst>
              </a:custGeom>
              <a:solidFill>
                <a:srgbClr val="DC99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8" name="Google Shape;978;p56"/>
              <p:cNvSpPr/>
              <p:nvPr/>
            </p:nvSpPr>
            <p:spPr>
              <a:xfrm>
                <a:off x="2938458" y="2829130"/>
                <a:ext cx="86473" cy="60912"/>
              </a:xfrm>
              <a:custGeom>
                <a:rect b="b" l="l" r="r" t="t"/>
                <a:pathLst>
                  <a:path extrusionOk="0" h="994" w="1446">
                    <a:moveTo>
                      <a:pt x="1386" y="0"/>
                    </a:moveTo>
                    <a:cubicBezTo>
                      <a:pt x="1371" y="0"/>
                      <a:pt x="1356" y="6"/>
                      <a:pt x="1345" y="21"/>
                    </a:cubicBezTo>
                    <a:cubicBezTo>
                      <a:pt x="1234" y="158"/>
                      <a:pt x="1105" y="291"/>
                      <a:pt x="959" y="410"/>
                    </a:cubicBezTo>
                    <a:cubicBezTo>
                      <a:pt x="675" y="646"/>
                      <a:pt x="359" y="806"/>
                      <a:pt x="54" y="890"/>
                    </a:cubicBezTo>
                    <a:cubicBezTo>
                      <a:pt x="0" y="904"/>
                      <a:pt x="5" y="984"/>
                      <a:pt x="62" y="988"/>
                    </a:cubicBezTo>
                    <a:cubicBezTo>
                      <a:pt x="102" y="992"/>
                      <a:pt x="142" y="993"/>
                      <a:pt x="182" y="993"/>
                    </a:cubicBezTo>
                    <a:cubicBezTo>
                      <a:pt x="477" y="993"/>
                      <a:pt x="770" y="894"/>
                      <a:pt x="1012" y="695"/>
                    </a:cubicBezTo>
                    <a:cubicBezTo>
                      <a:pt x="1221" y="527"/>
                      <a:pt x="1363" y="304"/>
                      <a:pt x="1434" y="64"/>
                    </a:cubicBezTo>
                    <a:cubicBezTo>
                      <a:pt x="1446" y="28"/>
                      <a:pt x="1417" y="0"/>
                      <a:pt x="13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9" name="Google Shape;979;p56"/>
              <p:cNvSpPr/>
              <p:nvPr/>
            </p:nvSpPr>
            <p:spPr>
              <a:xfrm>
                <a:off x="2938458" y="2873558"/>
                <a:ext cx="36658" cy="16484"/>
              </a:xfrm>
              <a:custGeom>
                <a:rect b="b" l="l" r="r" t="t"/>
                <a:pathLst>
                  <a:path extrusionOk="0" h="269" w="613">
                    <a:moveTo>
                      <a:pt x="471" y="1"/>
                    </a:moveTo>
                    <a:cubicBezTo>
                      <a:pt x="333" y="72"/>
                      <a:pt x="191" y="125"/>
                      <a:pt x="54" y="165"/>
                    </a:cubicBezTo>
                    <a:cubicBezTo>
                      <a:pt x="0" y="179"/>
                      <a:pt x="5" y="259"/>
                      <a:pt x="62" y="263"/>
                    </a:cubicBezTo>
                    <a:cubicBezTo>
                      <a:pt x="101" y="267"/>
                      <a:pt x="139" y="268"/>
                      <a:pt x="177" y="268"/>
                    </a:cubicBezTo>
                    <a:cubicBezTo>
                      <a:pt x="325" y="268"/>
                      <a:pt x="472" y="241"/>
                      <a:pt x="613" y="191"/>
                    </a:cubicBezTo>
                    <a:cubicBezTo>
                      <a:pt x="564" y="130"/>
                      <a:pt x="515" y="68"/>
                      <a:pt x="471" y="1"/>
                    </a:cubicBezTo>
                    <a:close/>
                  </a:path>
                </a:pathLst>
              </a:custGeom>
              <a:solidFill>
                <a:srgbClr val="DC993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0" name="Google Shape;980;p56"/>
              <p:cNvSpPr/>
              <p:nvPr/>
            </p:nvSpPr>
            <p:spPr>
              <a:xfrm>
                <a:off x="2531033" y="2842060"/>
                <a:ext cx="29542" cy="53926"/>
              </a:xfrm>
              <a:custGeom>
                <a:rect b="b" l="l" r="r" t="t"/>
                <a:pathLst>
                  <a:path extrusionOk="0" h="880" w="494">
                    <a:moveTo>
                      <a:pt x="0" y="0"/>
                    </a:moveTo>
                    <a:lnTo>
                      <a:pt x="0" y="879"/>
                    </a:lnTo>
                    <a:lnTo>
                      <a:pt x="493" y="879"/>
                    </a:lnTo>
                    <a:lnTo>
                      <a:pt x="493" y="0"/>
                    </a:lnTo>
                    <a:close/>
                  </a:path>
                </a:pathLst>
              </a:custGeom>
              <a:solidFill>
                <a:srgbClr val="C750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1" name="Google Shape;981;p56"/>
              <p:cNvSpPr/>
              <p:nvPr/>
            </p:nvSpPr>
            <p:spPr>
              <a:xfrm>
                <a:off x="2402281" y="2842060"/>
                <a:ext cx="7236" cy="53926"/>
              </a:xfrm>
              <a:custGeom>
                <a:rect b="b" l="l" r="r" t="t"/>
                <a:pathLst>
                  <a:path extrusionOk="0" h="880" w="121">
                    <a:moveTo>
                      <a:pt x="0" y="0"/>
                    </a:moveTo>
                    <a:lnTo>
                      <a:pt x="0" y="879"/>
                    </a:lnTo>
                    <a:lnTo>
                      <a:pt x="121" y="879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rgbClr val="C7504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2" name="Google Shape;982;p56"/>
              <p:cNvSpPr/>
              <p:nvPr/>
            </p:nvSpPr>
            <p:spPr>
              <a:xfrm>
                <a:off x="2200033" y="2621578"/>
                <a:ext cx="74632" cy="28495"/>
              </a:xfrm>
              <a:custGeom>
                <a:rect b="b" l="l" r="r" t="t"/>
                <a:pathLst>
                  <a:path extrusionOk="0" h="465" w="1248">
                    <a:moveTo>
                      <a:pt x="980" y="1"/>
                    </a:moveTo>
                    <a:cubicBezTo>
                      <a:pt x="520" y="1"/>
                      <a:pt x="0" y="464"/>
                      <a:pt x="0" y="464"/>
                    </a:cubicBezTo>
                    <a:lnTo>
                      <a:pt x="1248" y="65"/>
                    </a:lnTo>
                    <a:cubicBezTo>
                      <a:pt x="1164" y="20"/>
                      <a:pt x="1074" y="1"/>
                      <a:pt x="980" y="1"/>
                    </a:cubicBezTo>
                    <a:close/>
                  </a:path>
                </a:pathLst>
              </a:custGeom>
              <a:solidFill>
                <a:srgbClr val="C2501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3" name="Google Shape;983;p56"/>
              <p:cNvSpPr/>
              <p:nvPr/>
            </p:nvSpPr>
            <p:spPr>
              <a:xfrm>
                <a:off x="2200033" y="2821899"/>
                <a:ext cx="74632" cy="28740"/>
              </a:xfrm>
              <a:custGeom>
                <a:rect b="b" l="l" r="r" t="t"/>
                <a:pathLst>
                  <a:path extrusionOk="0" h="469" w="1248">
                    <a:moveTo>
                      <a:pt x="0" y="0"/>
                    </a:moveTo>
                    <a:cubicBezTo>
                      <a:pt x="1" y="0"/>
                      <a:pt x="521" y="469"/>
                      <a:pt x="982" y="469"/>
                    </a:cubicBezTo>
                    <a:cubicBezTo>
                      <a:pt x="1075" y="469"/>
                      <a:pt x="1165" y="450"/>
                      <a:pt x="1248" y="405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2501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4" name="Google Shape;984;p56"/>
              <p:cNvSpPr/>
              <p:nvPr/>
            </p:nvSpPr>
            <p:spPr>
              <a:xfrm>
                <a:off x="2693214" y="2694929"/>
                <a:ext cx="22844" cy="82176"/>
              </a:xfrm>
              <a:custGeom>
                <a:rect b="b" l="l" r="r" t="t"/>
                <a:pathLst>
                  <a:path extrusionOk="0" h="1341" w="382">
                    <a:moveTo>
                      <a:pt x="182" y="0"/>
                    </a:moveTo>
                    <a:cubicBezTo>
                      <a:pt x="84" y="0"/>
                      <a:pt x="0" y="84"/>
                      <a:pt x="0" y="181"/>
                    </a:cubicBezTo>
                    <a:lnTo>
                      <a:pt x="0" y="1162"/>
                    </a:lnTo>
                    <a:cubicBezTo>
                      <a:pt x="0" y="1260"/>
                      <a:pt x="84" y="1340"/>
                      <a:pt x="182" y="1340"/>
                    </a:cubicBezTo>
                    <a:lnTo>
                      <a:pt x="199" y="1340"/>
                    </a:lnTo>
                    <a:cubicBezTo>
                      <a:pt x="297" y="1340"/>
                      <a:pt x="382" y="1260"/>
                      <a:pt x="382" y="1162"/>
                    </a:cubicBezTo>
                    <a:lnTo>
                      <a:pt x="382" y="181"/>
                    </a:lnTo>
                    <a:cubicBezTo>
                      <a:pt x="382" y="84"/>
                      <a:pt x="297" y="0"/>
                      <a:pt x="199" y="0"/>
                    </a:cubicBezTo>
                    <a:close/>
                  </a:path>
                </a:pathLst>
              </a:custGeom>
              <a:solidFill>
                <a:srgbClr val="2641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85" name="Google Shape;985;p56"/>
              <p:cNvSpPr/>
              <p:nvPr/>
            </p:nvSpPr>
            <p:spPr>
              <a:xfrm>
                <a:off x="2187056" y="2656262"/>
                <a:ext cx="61057" cy="155098"/>
              </a:xfrm>
              <a:custGeom>
                <a:rect b="b" l="l" r="r" t="t"/>
                <a:pathLst>
                  <a:path extrusionOk="0" h="2531" w="1021">
                    <a:moveTo>
                      <a:pt x="582" y="1"/>
                    </a:moveTo>
                    <a:cubicBezTo>
                      <a:pt x="311" y="1"/>
                      <a:pt x="89" y="205"/>
                      <a:pt x="62" y="476"/>
                    </a:cubicBezTo>
                    <a:cubicBezTo>
                      <a:pt x="4" y="1008"/>
                      <a:pt x="0" y="1537"/>
                      <a:pt x="58" y="2055"/>
                    </a:cubicBezTo>
                    <a:cubicBezTo>
                      <a:pt x="84" y="2326"/>
                      <a:pt x="311" y="2531"/>
                      <a:pt x="577" y="2531"/>
                    </a:cubicBezTo>
                    <a:lnTo>
                      <a:pt x="1021" y="2531"/>
                    </a:lnTo>
                    <a:cubicBezTo>
                      <a:pt x="906" y="1687"/>
                      <a:pt x="906" y="844"/>
                      <a:pt x="1021" y="1"/>
                    </a:cubicBezTo>
                    <a:close/>
                  </a:path>
                </a:pathLst>
              </a:custGeom>
              <a:solidFill>
                <a:srgbClr val="C2501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986" name="Google Shape;986;p56"/>
          <p:cNvSpPr txBox="1"/>
          <p:nvPr/>
        </p:nvSpPr>
        <p:spPr>
          <a:xfrm>
            <a:off x="537175" y="1839850"/>
            <a:ext cx="4034700" cy="15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THANK YOU FOR BEARING WITH US!</a:t>
            </a:r>
            <a:endParaRPr sz="29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987" name="Google Shape;987;p56"/>
          <p:cNvSpPr txBox="1"/>
          <p:nvPr/>
        </p:nvSpPr>
        <p:spPr>
          <a:xfrm>
            <a:off x="2148725" y="4445150"/>
            <a:ext cx="5573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900"/>
              </a:spcBef>
              <a:spcAft>
                <a:spcPts val="2900"/>
              </a:spcAft>
              <a:buNone/>
            </a:pPr>
            <a:r>
              <a:rPr i="1" lang="en" sz="1600">
                <a:solidFill>
                  <a:schemeClr val="lt1"/>
                </a:solidFill>
                <a:highlight>
                  <a:srgbClr val="1C4587"/>
                </a:highlight>
                <a:latin typeface="Krona One"/>
                <a:ea typeface="Krona One"/>
                <a:cs typeface="Krona One"/>
                <a:sym typeface="Krona One"/>
              </a:rPr>
              <a:t>"Training the future of transportation!"</a:t>
            </a:r>
            <a:endParaRPr i="1" sz="1600">
              <a:solidFill>
                <a:schemeClr val="lt1"/>
              </a:solidFill>
              <a:highlight>
                <a:srgbClr val="1C4587"/>
              </a:highlight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0"/>
          <p:cNvSpPr txBox="1"/>
          <p:nvPr>
            <p:ph type="title"/>
          </p:nvPr>
        </p:nvSpPr>
        <p:spPr>
          <a:xfrm>
            <a:off x="713232" y="403213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TEAM behind DeepCars</a:t>
            </a:r>
            <a:endParaRPr/>
          </a:p>
        </p:txBody>
      </p:sp>
      <p:grpSp>
        <p:nvGrpSpPr>
          <p:cNvPr id="366" name="Google Shape;366;p40"/>
          <p:cNvGrpSpPr/>
          <p:nvPr/>
        </p:nvGrpSpPr>
        <p:grpSpPr>
          <a:xfrm flipH="1">
            <a:off x="-70921" y="2806725"/>
            <a:ext cx="9279946" cy="2336681"/>
            <a:chOff x="-70921" y="2806725"/>
            <a:chExt cx="9279946" cy="2336681"/>
          </a:xfrm>
        </p:grpSpPr>
        <p:sp>
          <p:nvSpPr>
            <p:cNvPr id="367" name="Google Shape;367;p40"/>
            <p:cNvSpPr/>
            <p:nvPr/>
          </p:nvSpPr>
          <p:spPr>
            <a:xfrm>
              <a:off x="-70921" y="2806725"/>
              <a:ext cx="9262674" cy="2336681"/>
            </a:xfrm>
            <a:custGeom>
              <a:rect b="b" l="l" r="r" t="t"/>
              <a:pathLst>
                <a:path extrusionOk="0" h="92606" w="367093">
                  <a:moveTo>
                    <a:pt x="0" y="58628"/>
                  </a:moveTo>
                  <a:lnTo>
                    <a:pt x="367093" y="0"/>
                  </a:lnTo>
                  <a:lnTo>
                    <a:pt x="367093" y="22652"/>
                  </a:lnTo>
                  <a:lnTo>
                    <a:pt x="59295" y="92606"/>
                  </a:lnTo>
                  <a:lnTo>
                    <a:pt x="0" y="9260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  <p:cxnSp>
          <p:nvCxnSpPr>
            <p:cNvPr id="368" name="Google Shape;368;p40"/>
            <p:cNvCxnSpPr/>
            <p:nvPr/>
          </p:nvCxnSpPr>
          <p:spPr>
            <a:xfrm flipH="1" rot="10800000">
              <a:off x="-68175" y="3067525"/>
              <a:ext cx="9277200" cy="1782300"/>
            </a:xfrm>
            <a:prstGeom prst="straightConnector1">
              <a:avLst/>
            </a:prstGeom>
            <a:noFill/>
            <a:ln cap="flat" cmpd="sng" w="28575">
              <a:solidFill>
                <a:srgbClr val="FFFFFF"/>
              </a:solidFill>
              <a:prstDash val="dash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369" name="Google Shape;369;p40"/>
          <p:cNvGrpSpPr/>
          <p:nvPr/>
        </p:nvGrpSpPr>
        <p:grpSpPr>
          <a:xfrm>
            <a:off x="1403675" y="2641378"/>
            <a:ext cx="474300" cy="648697"/>
            <a:chOff x="1446250" y="2641378"/>
            <a:chExt cx="474300" cy="648697"/>
          </a:xfrm>
        </p:grpSpPr>
        <p:sp>
          <p:nvSpPr>
            <p:cNvPr id="370" name="Google Shape;370;p4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1" name="Google Shape;371;p40"/>
            <p:cNvGrpSpPr/>
            <p:nvPr/>
          </p:nvGrpSpPr>
          <p:grpSpPr>
            <a:xfrm>
              <a:off x="1446332" y="2641378"/>
              <a:ext cx="474157" cy="614701"/>
              <a:chOff x="1741307" y="1824553"/>
              <a:chExt cx="474157" cy="614701"/>
            </a:xfrm>
          </p:grpSpPr>
          <p:sp>
            <p:nvSpPr>
              <p:cNvPr id="372" name="Google Shape;372;p40"/>
              <p:cNvSpPr/>
              <p:nvPr/>
            </p:nvSpPr>
            <p:spPr>
              <a:xfrm>
                <a:off x="1749203" y="1824553"/>
                <a:ext cx="466262" cy="614701"/>
              </a:xfrm>
              <a:custGeom>
                <a:rect b="b" l="l" r="r" t="t"/>
                <a:pathLst>
                  <a:path extrusionOk="0" h="11912" w="9035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4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rect b="b" l="l" r="r" t="t"/>
                <a:pathLst>
                  <a:path extrusionOk="0" h="11768" w="5255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40"/>
              <p:cNvSpPr/>
              <p:nvPr/>
            </p:nvSpPr>
            <p:spPr>
              <a:xfrm>
                <a:off x="1741307" y="1877395"/>
                <a:ext cx="421313" cy="360347"/>
              </a:xfrm>
              <a:custGeom>
                <a:rect b="b" l="l" r="r" t="t"/>
                <a:pathLst>
                  <a:path extrusionOk="0" h="6983" w="8164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40"/>
              <p:cNvSpPr/>
              <p:nvPr/>
            </p:nvSpPr>
            <p:spPr>
              <a:xfrm>
                <a:off x="1777328" y="1915427"/>
                <a:ext cx="347258" cy="323038"/>
              </a:xfrm>
              <a:custGeom>
                <a:rect b="b" l="l" r="r" t="t"/>
                <a:pathLst>
                  <a:path extrusionOk="0" h="6260" w="6729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76" name="Google Shape;376;p40"/>
          <p:cNvGrpSpPr/>
          <p:nvPr/>
        </p:nvGrpSpPr>
        <p:grpSpPr>
          <a:xfrm>
            <a:off x="2599400" y="1571334"/>
            <a:ext cx="2051700" cy="1065864"/>
            <a:chOff x="2599395" y="1571350"/>
            <a:chExt cx="2051700" cy="1065864"/>
          </a:xfrm>
        </p:grpSpPr>
        <p:sp>
          <p:nvSpPr>
            <p:cNvPr id="377" name="Google Shape;377;p40"/>
            <p:cNvSpPr txBox="1"/>
            <p:nvPr/>
          </p:nvSpPr>
          <p:spPr>
            <a:xfrm>
              <a:off x="2839750" y="1937375"/>
              <a:ext cx="1570800" cy="466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Muhammad Jan</a:t>
              </a:r>
              <a:endParaRPr sz="13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78" name="Google Shape;378;p40"/>
            <p:cNvSpPr txBox="1"/>
            <p:nvPr/>
          </p:nvSpPr>
          <p:spPr>
            <a:xfrm>
              <a:off x="2599395" y="2312314"/>
              <a:ext cx="20517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79" name="Google Shape;379;p40"/>
            <p:cNvSpPr txBox="1"/>
            <p:nvPr/>
          </p:nvSpPr>
          <p:spPr>
            <a:xfrm>
              <a:off x="2900775" y="1571350"/>
              <a:ext cx="15096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CS-19302</a:t>
              </a:r>
              <a:endPara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380" name="Google Shape;380;p40"/>
          <p:cNvGrpSpPr/>
          <p:nvPr/>
        </p:nvGrpSpPr>
        <p:grpSpPr>
          <a:xfrm>
            <a:off x="4682069" y="1937425"/>
            <a:ext cx="1855200" cy="1065853"/>
            <a:chOff x="4682069" y="1937425"/>
            <a:chExt cx="1855200" cy="1065853"/>
          </a:xfrm>
        </p:grpSpPr>
        <p:sp>
          <p:nvSpPr>
            <p:cNvPr id="381" name="Google Shape;381;p40"/>
            <p:cNvSpPr txBox="1"/>
            <p:nvPr/>
          </p:nvSpPr>
          <p:spPr>
            <a:xfrm>
              <a:off x="4824275" y="2303450"/>
              <a:ext cx="1570800" cy="503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Musfirah Fayyaz</a:t>
              </a:r>
              <a:endParaRPr sz="13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82" name="Google Shape;382;p40"/>
            <p:cNvSpPr txBox="1"/>
            <p:nvPr/>
          </p:nvSpPr>
          <p:spPr>
            <a:xfrm>
              <a:off x="4682069" y="2678378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83" name="Google Shape;383;p40"/>
            <p:cNvSpPr txBox="1"/>
            <p:nvPr/>
          </p:nvSpPr>
          <p:spPr>
            <a:xfrm>
              <a:off x="4824275" y="1937425"/>
              <a:ext cx="1447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CS-193</a:t>
              </a:r>
              <a:r>
                <a:rPr lang="en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03</a:t>
              </a:r>
              <a:endPara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384" name="Google Shape;384;p40"/>
          <p:cNvGrpSpPr/>
          <p:nvPr/>
        </p:nvGrpSpPr>
        <p:grpSpPr>
          <a:xfrm>
            <a:off x="713221" y="1205275"/>
            <a:ext cx="1855200" cy="1065867"/>
            <a:chOff x="713221" y="1205275"/>
            <a:chExt cx="1855200" cy="1065867"/>
          </a:xfrm>
        </p:grpSpPr>
        <p:sp>
          <p:nvSpPr>
            <p:cNvPr id="385" name="Google Shape;385;p40"/>
            <p:cNvSpPr txBox="1"/>
            <p:nvPr/>
          </p:nvSpPr>
          <p:spPr>
            <a:xfrm>
              <a:off x="855425" y="1571351"/>
              <a:ext cx="1570800" cy="4656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Muhammad Hammad</a:t>
              </a:r>
              <a:endParaRPr sz="13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86" name="Google Shape;386;p40"/>
            <p:cNvSpPr txBox="1"/>
            <p:nvPr/>
          </p:nvSpPr>
          <p:spPr>
            <a:xfrm>
              <a:off x="713221" y="1946242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87" name="Google Shape;387;p40"/>
            <p:cNvSpPr txBox="1"/>
            <p:nvPr/>
          </p:nvSpPr>
          <p:spPr>
            <a:xfrm>
              <a:off x="855425" y="1205275"/>
              <a:ext cx="14811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CS-19149</a:t>
              </a:r>
              <a:endPara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388" name="Google Shape;388;p40"/>
          <p:cNvGrpSpPr/>
          <p:nvPr/>
        </p:nvGrpSpPr>
        <p:grpSpPr>
          <a:xfrm>
            <a:off x="6568243" y="2303475"/>
            <a:ext cx="1855200" cy="1065867"/>
            <a:chOff x="6568243" y="2303475"/>
            <a:chExt cx="1855200" cy="1065867"/>
          </a:xfrm>
        </p:grpSpPr>
        <p:sp>
          <p:nvSpPr>
            <p:cNvPr id="389" name="Google Shape;389;p40"/>
            <p:cNvSpPr txBox="1"/>
            <p:nvPr/>
          </p:nvSpPr>
          <p:spPr>
            <a:xfrm>
              <a:off x="6710450" y="2669494"/>
              <a:ext cx="1570800" cy="446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chemeClr val="dk1"/>
                  </a:solidFill>
                  <a:latin typeface="Krona One"/>
                  <a:ea typeface="Krona One"/>
                  <a:cs typeface="Krona One"/>
                  <a:sym typeface="Krona One"/>
                </a:rPr>
                <a:t>Faseeh U Rehman</a:t>
              </a:r>
              <a:endParaRPr sz="1300">
                <a:solidFill>
                  <a:schemeClr val="dk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390" name="Google Shape;390;p40"/>
            <p:cNvSpPr txBox="1"/>
            <p:nvPr/>
          </p:nvSpPr>
          <p:spPr>
            <a:xfrm>
              <a:off x="6568243" y="3044442"/>
              <a:ext cx="18552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  <p:sp>
          <p:nvSpPr>
            <p:cNvPr id="391" name="Google Shape;391;p40"/>
            <p:cNvSpPr txBox="1"/>
            <p:nvPr/>
          </p:nvSpPr>
          <p:spPr>
            <a:xfrm>
              <a:off x="6808750" y="2303475"/>
              <a:ext cx="1472400" cy="324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CS-193</a:t>
              </a:r>
              <a:r>
                <a:rPr lang="en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04</a:t>
              </a:r>
              <a:endParaRPr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392" name="Google Shape;392;p40"/>
          <p:cNvGrpSpPr/>
          <p:nvPr/>
        </p:nvGrpSpPr>
        <p:grpSpPr>
          <a:xfrm>
            <a:off x="3355325" y="2977824"/>
            <a:ext cx="474300" cy="648697"/>
            <a:chOff x="1446250" y="2641378"/>
            <a:chExt cx="474300" cy="648697"/>
          </a:xfrm>
        </p:grpSpPr>
        <p:sp>
          <p:nvSpPr>
            <p:cNvPr id="393" name="Google Shape;393;p4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94" name="Google Shape;394;p40"/>
            <p:cNvGrpSpPr/>
            <p:nvPr/>
          </p:nvGrpSpPr>
          <p:grpSpPr>
            <a:xfrm>
              <a:off x="1446332" y="2641378"/>
              <a:ext cx="474147" cy="614689"/>
              <a:chOff x="1741307" y="1824553"/>
              <a:chExt cx="474147" cy="614689"/>
            </a:xfrm>
          </p:grpSpPr>
          <p:sp>
            <p:nvSpPr>
              <p:cNvPr id="395" name="Google Shape;395;p40"/>
              <p:cNvSpPr/>
              <p:nvPr/>
            </p:nvSpPr>
            <p:spPr>
              <a:xfrm>
                <a:off x="1749203" y="1824553"/>
                <a:ext cx="466251" cy="614689"/>
              </a:xfrm>
              <a:custGeom>
                <a:rect b="b" l="l" r="r" t="t"/>
                <a:pathLst>
                  <a:path extrusionOk="0" h="11912" w="9035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" name="Google Shape;396;p4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rect b="b" l="l" r="r" t="t"/>
                <a:pathLst>
                  <a:path extrusionOk="0" h="11768" w="5255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" name="Google Shape;397;p40"/>
              <p:cNvSpPr/>
              <p:nvPr/>
            </p:nvSpPr>
            <p:spPr>
              <a:xfrm>
                <a:off x="1741307" y="1877395"/>
                <a:ext cx="421303" cy="360340"/>
              </a:xfrm>
              <a:custGeom>
                <a:rect b="b" l="l" r="r" t="t"/>
                <a:pathLst>
                  <a:path extrusionOk="0" h="6983" w="8164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" name="Google Shape;398;p40"/>
              <p:cNvSpPr/>
              <p:nvPr/>
            </p:nvSpPr>
            <p:spPr>
              <a:xfrm>
                <a:off x="1777328" y="1915427"/>
                <a:ext cx="347250" cy="323032"/>
              </a:xfrm>
              <a:custGeom>
                <a:rect b="b" l="l" r="r" t="t"/>
                <a:pathLst>
                  <a:path extrusionOk="0" h="6260" w="6729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99" name="Google Shape;399;p40"/>
          <p:cNvGrpSpPr/>
          <p:nvPr/>
        </p:nvGrpSpPr>
        <p:grpSpPr>
          <a:xfrm>
            <a:off x="5372450" y="3314269"/>
            <a:ext cx="474300" cy="648697"/>
            <a:chOff x="1446250" y="2641378"/>
            <a:chExt cx="474300" cy="648697"/>
          </a:xfrm>
        </p:grpSpPr>
        <p:sp>
          <p:nvSpPr>
            <p:cNvPr id="400" name="Google Shape;400;p4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1" name="Google Shape;401;p40"/>
            <p:cNvGrpSpPr/>
            <p:nvPr/>
          </p:nvGrpSpPr>
          <p:grpSpPr>
            <a:xfrm>
              <a:off x="1446332" y="2641378"/>
              <a:ext cx="474147" cy="614689"/>
              <a:chOff x="1741307" y="1824553"/>
              <a:chExt cx="474147" cy="614689"/>
            </a:xfrm>
          </p:grpSpPr>
          <p:sp>
            <p:nvSpPr>
              <p:cNvPr id="402" name="Google Shape;402;p40"/>
              <p:cNvSpPr/>
              <p:nvPr/>
            </p:nvSpPr>
            <p:spPr>
              <a:xfrm>
                <a:off x="1749203" y="1824553"/>
                <a:ext cx="466251" cy="614689"/>
              </a:xfrm>
              <a:custGeom>
                <a:rect b="b" l="l" r="r" t="t"/>
                <a:pathLst>
                  <a:path extrusionOk="0" h="11912" w="9035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" name="Google Shape;403;p4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rect b="b" l="l" r="r" t="t"/>
                <a:pathLst>
                  <a:path extrusionOk="0" h="11768" w="5255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" name="Google Shape;404;p40"/>
              <p:cNvSpPr/>
              <p:nvPr/>
            </p:nvSpPr>
            <p:spPr>
              <a:xfrm>
                <a:off x="1741307" y="1877395"/>
                <a:ext cx="421303" cy="360340"/>
              </a:xfrm>
              <a:custGeom>
                <a:rect b="b" l="l" r="r" t="t"/>
                <a:pathLst>
                  <a:path extrusionOk="0" h="6983" w="8164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" name="Google Shape;405;p40"/>
              <p:cNvSpPr/>
              <p:nvPr/>
            </p:nvSpPr>
            <p:spPr>
              <a:xfrm>
                <a:off x="1777328" y="1915427"/>
                <a:ext cx="347250" cy="323032"/>
              </a:xfrm>
              <a:custGeom>
                <a:rect b="b" l="l" r="r" t="t"/>
                <a:pathLst>
                  <a:path extrusionOk="0" h="6260" w="6729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06" name="Google Shape;406;p40"/>
          <p:cNvGrpSpPr/>
          <p:nvPr/>
        </p:nvGrpSpPr>
        <p:grpSpPr>
          <a:xfrm>
            <a:off x="7258625" y="3650715"/>
            <a:ext cx="474300" cy="648697"/>
            <a:chOff x="1446250" y="2641378"/>
            <a:chExt cx="474300" cy="648697"/>
          </a:xfrm>
        </p:grpSpPr>
        <p:sp>
          <p:nvSpPr>
            <p:cNvPr id="407" name="Google Shape;407;p40"/>
            <p:cNvSpPr/>
            <p:nvPr/>
          </p:nvSpPr>
          <p:spPr>
            <a:xfrm>
              <a:off x="1446250" y="3216275"/>
              <a:ext cx="474300" cy="73800"/>
            </a:xfrm>
            <a:prstGeom prst="ellipse">
              <a:avLst/>
            </a:prstGeom>
            <a:solidFill>
              <a:srgbClr val="1F424C">
                <a:alpha val="1254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08" name="Google Shape;408;p40"/>
            <p:cNvGrpSpPr/>
            <p:nvPr/>
          </p:nvGrpSpPr>
          <p:grpSpPr>
            <a:xfrm>
              <a:off x="1446332" y="2641378"/>
              <a:ext cx="474147" cy="614689"/>
              <a:chOff x="1741307" y="1824553"/>
              <a:chExt cx="474147" cy="614689"/>
            </a:xfrm>
          </p:grpSpPr>
          <p:sp>
            <p:nvSpPr>
              <p:cNvPr id="409" name="Google Shape;409;p40"/>
              <p:cNvSpPr/>
              <p:nvPr/>
            </p:nvSpPr>
            <p:spPr>
              <a:xfrm>
                <a:off x="1749203" y="1824553"/>
                <a:ext cx="466251" cy="614689"/>
              </a:xfrm>
              <a:custGeom>
                <a:rect b="b" l="l" r="r" t="t"/>
                <a:pathLst>
                  <a:path extrusionOk="0" h="11912" w="9035">
                    <a:moveTo>
                      <a:pt x="4518" y="1"/>
                    </a:moveTo>
                    <a:cubicBezTo>
                      <a:pt x="2020" y="1"/>
                      <a:pt x="0" y="2020"/>
                      <a:pt x="0" y="4518"/>
                    </a:cubicBezTo>
                    <a:cubicBezTo>
                      <a:pt x="0" y="5389"/>
                      <a:pt x="240" y="6327"/>
                      <a:pt x="689" y="7293"/>
                    </a:cubicBezTo>
                    <a:cubicBezTo>
                      <a:pt x="1101" y="8126"/>
                      <a:pt x="1608" y="8911"/>
                      <a:pt x="2202" y="9629"/>
                    </a:cubicBezTo>
                    <a:cubicBezTo>
                      <a:pt x="2852" y="10442"/>
                      <a:pt x="3589" y="11189"/>
                      <a:pt x="4384" y="11868"/>
                    </a:cubicBezTo>
                    <a:cubicBezTo>
                      <a:pt x="4422" y="11897"/>
                      <a:pt x="4467" y="11911"/>
                      <a:pt x="4513" y="11911"/>
                    </a:cubicBezTo>
                    <a:cubicBezTo>
                      <a:pt x="4558" y="11911"/>
                      <a:pt x="4604" y="11897"/>
                      <a:pt x="4642" y="11868"/>
                    </a:cubicBezTo>
                    <a:cubicBezTo>
                      <a:pt x="5446" y="11189"/>
                      <a:pt x="6173" y="10442"/>
                      <a:pt x="6834" y="9629"/>
                    </a:cubicBezTo>
                    <a:cubicBezTo>
                      <a:pt x="7427" y="8911"/>
                      <a:pt x="7925" y="8126"/>
                      <a:pt x="8336" y="7293"/>
                    </a:cubicBezTo>
                    <a:cubicBezTo>
                      <a:pt x="8795" y="6327"/>
                      <a:pt x="9035" y="5389"/>
                      <a:pt x="9035" y="4518"/>
                    </a:cubicBezTo>
                    <a:cubicBezTo>
                      <a:pt x="9025" y="2020"/>
                      <a:pt x="7006" y="1"/>
                      <a:pt x="45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40"/>
              <p:cNvSpPr/>
              <p:nvPr/>
            </p:nvSpPr>
            <p:spPr>
              <a:xfrm>
                <a:off x="1749203" y="1831984"/>
                <a:ext cx="271184" cy="607258"/>
              </a:xfrm>
              <a:custGeom>
                <a:rect b="b" l="l" r="r" t="t"/>
                <a:pathLst>
                  <a:path extrusionOk="0" h="11768" w="5255">
                    <a:moveTo>
                      <a:pt x="3369" y="0"/>
                    </a:moveTo>
                    <a:cubicBezTo>
                      <a:pt x="1388" y="527"/>
                      <a:pt x="0" y="2316"/>
                      <a:pt x="0" y="4374"/>
                    </a:cubicBezTo>
                    <a:cubicBezTo>
                      <a:pt x="0" y="5245"/>
                      <a:pt x="240" y="6183"/>
                      <a:pt x="689" y="7140"/>
                    </a:cubicBezTo>
                    <a:cubicBezTo>
                      <a:pt x="1101" y="7982"/>
                      <a:pt x="1608" y="8767"/>
                      <a:pt x="2202" y="9485"/>
                    </a:cubicBezTo>
                    <a:cubicBezTo>
                      <a:pt x="2852" y="10298"/>
                      <a:pt x="3589" y="11045"/>
                      <a:pt x="4384" y="11724"/>
                    </a:cubicBezTo>
                    <a:cubicBezTo>
                      <a:pt x="4422" y="11753"/>
                      <a:pt x="4467" y="11767"/>
                      <a:pt x="4513" y="11767"/>
                    </a:cubicBezTo>
                    <a:cubicBezTo>
                      <a:pt x="4558" y="11767"/>
                      <a:pt x="4604" y="11753"/>
                      <a:pt x="4642" y="11724"/>
                    </a:cubicBezTo>
                    <a:cubicBezTo>
                      <a:pt x="4661" y="11705"/>
                      <a:pt x="4900" y="11513"/>
                      <a:pt x="5254" y="11179"/>
                    </a:cubicBezTo>
                    <a:cubicBezTo>
                      <a:pt x="4518" y="10537"/>
                      <a:pt x="3838" y="9829"/>
                      <a:pt x="3226" y="9073"/>
                    </a:cubicBezTo>
                    <a:cubicBezTo>
                      <a:pt x="2632" y="8355"/>
                      <a:pt x="2125" y="7571"/>
                      <a:pt x="1723" y="6738"/>
                    </a:cubicBezTo>
                    <a:cubicBezTo>
                      <a:pt x="1264" y="5771"/>
                      <a:pt x="1024" y="4833"/>
                      <a:pt x="1024" y="3963"/>
                    </a:cubicBezTo>
                    <a:cubicBezTo>
                      <a:pt x="1024" y="2316"/>
                      <a:pt x="1924" y="795"/>
                      <a:pt x="3369" y="0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40"/>
              <p:cNvSpPr/>
              <p:nvPr/>
            </p:nvSpPr>
            <p:spPr>
              <a:xfrm>
                <a:off x="1741307" y="1877395"/>
                <a:ext cx="421303" cy="360340"/>
              </a:xfrm>
              <a:custGeom>
                <a:rect b="b" l="l" r="r" t="t"/>
                <a:pathLst>
                  <a:path extrusionOk="0" h="6983" w="8164">
                    <a:moveTo>
                      <a:pt x="4671" y="1"/>
                    </a:moveTo>
                    <a:cubicBezTo>
                      <a:pt x="1560" y="1"/>
                      <a:pt x="0" y="3762"/>
                      <a:pt x="2201" y="5963"/>
                    </a:cubicBezTo>
                    <a:cubicBezTo>
                      <a:pt x="2868" y="6629"/>
                      <a:pt x="3761" y="6983"/>
                      <a:pt x="4669" y="6983"/>
                    </a:cubicBezTo>
                    <a:cubicBezTo>
                      <a:pt x="5118" y="6983"/>
                      <a:pt x="5570" y="6896"/>
                      <a:pt x="6001" y="6719"/>
                    </a:cubicBezTo>
                    <a:cubicBezTo>
                      <a:pt x="7312" y="6183"/>
                      <a:pt x="8164" y="4910"/>
                      <a:pt x="8164" y="3494"/>
                    </a:cubicBezTo>
                    <a:cubicBezTo>
                      <a:pt x="8154" y="1570"/>
                      <a:pt x="6594" y="1"/>
                      <a:pt x="46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40"/>
              <p:cNvSpPr/>
              <p:nvPr/>
            </p:nvSpPr>
            <p:spPr>
              <a:xfrm>
                <a:off x="1777328" y="1915427"/>
                <a:ext cx="347250" cy="323032"/>
              </a:xfrm>
              <a:custGeom>
                <a:rect b="b" l="l" r="r" t="t"/>
                <a:pathLst>
                  <a:path extrusionOk="0" h="6260" w="6729">
                    <a:moveTo>
                      <a:pt x="1838" y="1"/>
                    </a:moveTo>
                    <a:cubicBezTo>
                      <a:pt x="164" y="1283"/>
                      <a:pt x="1" y="3743"/>
                      <a:pt x="1494" y="5236"/>
                    </a:cubicBezTo>
                    <a:cubicBezTo>
                      <a:pt x="2177" y="5924"/>
                      <a:pt x="3070" y="6260"/>
                      <a:pt x="3959" y="6260"/>
                    </a:cubicBezTo>
                    <a:cubicBezTo>
                      <a:pt x="5000" y="6260"/>
                      <a:pt x="6037" y="5799"/>
                      <a:pt x="6729" y="4901"/>
                    </a:cubicBezTo>
                    <a:lnTo>
                      <a:pt x="6729" y="4901"/>
                    </a:lnTo>
                    <a:cubicBezTo>
                      <a:pt x="6116" y="5370"/>
                      <a:pt x="5360" y="5628"/>
                      <a:pt x="4585" y="5628"/>
                    </a:cubicBezTo>
                    <a:cubicBezTo>
                      <a:pt x="1685" y="5628"/>
                      <a:pt x="58" y="2288"/>
                      <a:pt x="1838" y="1"/>
                    </a:cubicBezTo>
                    <a:close/>
                  </a:path>
                </a:pathLst>
              </a:custGeom>
              <a:solidFill>
                <a:srgbClr val="1F424C">
                  <a:alpha val="12549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13" name="Google Shape;413;p40"/>
          <p:cNvSpPr txBox="1"/>
          <p:nvPr/>
        </p:nvSpPr>
        <p:spPr>
          <a:xfrm>
            <a:off x="859500" y="2175575"/>
            <a:ext cx="158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Krona One"/>
                <a:ea typeface="Krona One"/>
                <a:cs typeface="Krona One"/>
                <a:sym typeface="Krona One"/>
              </a:rPr>
              <a:t>CGPA: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3.402</a:t>
            </a:r>
            <a:r>
              <a:rPr lang="en" sz="1200">
                <a:latin typeface="Krona One"/>
                <a:ea typeface="Krona One"/>
                <a:cs typeface="Krona One"/>
                <a:sym typeface="Krona One"/>
              </a:rPr>
              <a:t> </a:t>
            </a:r>
            <a:endParaRPr sz="1200"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14" name="Google Shape;414;p40"/>
          <p:cNvSpPr txBox="1"/>
          <p:nvPr/>
        </p:nvSpPr>
        <p:spPr>
          <a:xfrm>
            <a:off x="2887350" y="2538175"/>
            <a:ext cx="150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Krona One"/>
                <a:ea typeface="Krona One"/>
                <a:cs typeface="Krona One"/>
                <a:sym typeface="Krona One"/>
              </a:rPr>
              <a:t>CGPA: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3.679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5" name="Google Shape;415;p40"/>
          <p:cNvSpPr txBox="1"/>
          <p:nvPr/>
        </p:nvSpPr>
        <p:spPr>
          <a:xfrm>
            <a:off x="4864325" y="2781075"/>
            <a:ext cx="149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Krona One"/>
                <a:ea typeface="Krona One"/>
                <a:cs typeface="Krona One"/>
                <a:sym typeface="Krona One"/>
              </a:rPr>
              <a:t>CGPA: 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3.15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416" name="Google Shape;416;p40"/>
          <p:cNvSpPr txBox="1"/>
          <p:nvPr/>
        </p:nvSpPr>
        <p:spPr>
          <a:xfrm>
            <a:off x="6728175" y="3209650"/>
            <a:ext cx="1776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Krona One"/>
                <a:ea typeface="Krona One"/>
                <a:cs typeface="Krona One"/>
                <a:sym typeface="Krona One"/>
              </a:rPr>
              <a:t>CGPA: </a:t>
            </a: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3.49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17" name="Google Shape;417;p40"/>
          <p:cNvSpPr txBox="1"/>
          <p:nvPr/>
        </p:nvSpPr>
        <p:spPr>
          <a:xfrm>
            <a:off x="134150" y="4697000"/>
            <a:ext cx="62985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chemeClr val="lt1"/>
                </a:solidFill>
                <a:highlight>
                  <a:srgbClr val="5A5959"/>
                </a:highlight>
                <a:latin typeface="Krona One"/>
                <a:ea typeface="Krona One"/>
                <a:cs typeface="Krona One"/>
                <a:sym typeface="Krona One"/>
              </a:rPr>
              <a:t>“Teaching Cars To Think For Themselves!”</a:t>
            </a:r>
            <a:endParaRPr i="1" sz="1700">
              <a:solidFill>
                <a:schemeClr val="lt1"/>
              </a:solidFill>
              <a:highlight>
                <a:srgbClr val="5A5959"/>
              </a:highlight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73763"/>
        </a:solid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Google Shape;422;p41"/>
          <p:cNvPicPr preferRelativeResize="0"/>
          <p:nvPr/>
        </p:nvPicPr>
        <p:blipFill rotWithShape="1">
          <a:blip r:embed="rId3">
            <a:alphaModFix/>
          </a:blip>
          <a:srcRect b="0" l="13266" r="13274" t="0"/>
          <a:stretch/>
        </p:blipFill>
        <p:spPr>
          <a:xfrm>
            <a:off x="5918075" y="0"/>
            <a:ext cx="3225925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41"/>
          <p:cNvSpPr txBox="1"/>
          <p:nvPr/>
        </p:nvSpPr>
        <p:spPr>
          <a:xfrm>
            <a:off x="1329525" y="362600"/>
            <a:ext cx="2833500" cy="7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BACKGROUND</a:t>
            </a:r>
            <a:endParaRPr sz="2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24" name="Google Shape;424;p41"/>
          <p:cNvSpPr txBox="1"/>
          <p:nvPr/>
        </p:nvSpPr>
        <p:spPr>
          <a:xfrm>
            <a:off x="1201375" y="4712400"/>
            <a:ext cx="419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lt1"/>
                </a:solidFill>
                <a:highlight>
                  <a:srgbClr val="B2322E"/>
                </a:highlight>
                <a:latin typeface="Krona One"/>
                <a:ea typeface="Krona One"/>
                <a:cs typeface="Krona One"/>
                <a:sym typeface="Krona One"/>
              </a:rPr>
              <a:t>“Safer Roads, Smarter Cars!”</a:t>
            </a:r>
            <a:endParaRPr i="1" sz="1600">
              <a:solidFill>
                <a:schemeClr val="lt1"/>
              </a:solidFill>
              <a:highlight>
                <a:srgbClr val="B2322E"/>
              </a:highlight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25" name="Google Shape;425;p41"/>
          <p:cNvSpPr txBox="1"/>
          <p:nvPr/>
        </p:nvSpPr>
        <p:spPr>
          <a:xfrm>
            <a:off x="93875" y="1007200"/>
            <a:ext cx="5824200" cy="26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rgbClr val="F2F2F2"/>
                </a:solidFill>
                <a:latin typeface="Krona One"/>
                <a:ea typeface="Krona One"/>
                <a:cs typeface="Krona One"/>
                <a:sym typeface="Krona One"/>
              </a:rPr>
              <a:t>People in this </a:t>
            </a:r>
            <a:r>
              <a:rPr i="1" lang="en">
                <a:solidFill>
                  <a:srgbClr val="F2F2F2"/>
                </a:solidFill>
                <a:latin typeface="Krona One"/>
                <a:ea typeface="Krona One"/>
                <a:cs typeface="Krona One"/>
                <a:sym typeface="Krona One"/>
              </a:rPr>
              <a:t>contemporary</a:t>
            </a:r>
            <a:r>
              <a:rPr i="1" lang="en">
                <a:solidFill>
                  <a:srgbClr val="F2F2F2"/>
                </a:solidFill>
                <a:latin typeface="Krona One"/>
                <a:ea typeface="Krona One"/>
                <a:cs typeface="Krona One"/>
                <a:sym typeface="Krona One"/>
              </a:rPr>
              <a:t> era try</a:t>
            </a:r>
            <a:r>
              <a:rPr i="1" lang="en">
                <a:solidFill>
                  <a:srgbClr val="F2F2F2"/>
                </a:solidFill>
                <a:latin typeface="Krona One"/>
                <a:ea typeface="Krona One"/>
                <a:cs typeface="Krona One"/>
                <a:sym typeface="Krona One"/>
              </a:rPr>
              <a:t> to save time</a:t>
            </a:r>
            <a:r>
              <a:rPr i="1" lang="en">
                <a:solidFill>
                  <a:srgbClr val="F2F2F2"/>
                </a:solidFill>
                <a:latin typeface="Krona One"/>
                <a:ea typeface="Krona One"/>
                <a:cs typeface="Krona One"/>
                <a:sym typeface="Krona One"/>
              </a:rPr>
              <a:t>. </a:t>
            </a:r>
            <a:endParaRPr i="1">
              <a:solidFill>
                <a:srgbClr val="F2F2F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2F2F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rgbClr val="F2F2F2"/>
                </a:solidFill>
                <a:latin typeface="Krona One"/>
                <a:ea typeface="Krona One"/>
                <a:cs typeface="Krona One"/>
                <a:sym typeface="Krona One"/>
              </a:rPr>
              <a:t>Traditional manual driving is associated with Human Errors, such as Impaired Driving, is a major cause of road accidents. </a:t>
            </a:r>
            <a:endParaRPr i="1">
              <a:solidFill>
                <a:srgbClr val="F2F2F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rgbClr val="F2F2F2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rgbClr val="F2F2F2"/>
                </a:solidFill>
                <a:latin typeface="Krona One"/>
                <a:ea typeface="Krona One"/>
                <a:cs typeface="Krona One"/>
                <a:sym typeface="Krona One"/>
              </a:rPr>
              <a:t>These cars rely on Fossil Fuels, contribute to Environmental Pollution &amp; Climate Change. 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26" name="Google Shape;426;p41"/>
          <p:cNvSpPr txBox="1"/>
          <p:nvPr/>
        </p:nvSpPr>
        <p:spPr>
          <a:xfrm>
            <a:off x="-34025" y="3706950"/>
            <a:ext cx="59520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lt1"/>
                </a:solidFill>
                <a:highlight>
                  <a:schemeClr val="dk2"/>
                </a:highlight>
                <a:latin typeface="Krona One"/>
                <a:ea typeface="Krona One"/>
                <a:cs typeface="Krona One"/>
                <a:sym typeface="Krona One"/>
              </a:rPr>
              <a:t>So, Self-Driving Cars are a boon for humans in terms of Safety, Environment Concerns and Time Saving.</a:t>
            </a:r>
            <a:endParaRPr>
              <a:solidFill>
                <a:schemeClr val="lt1"/>
              </a:solidFill>
              <a:highlight>
                <a:schemeClr val="dk2"/>
              </a:highlight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0124D"/>
        </a:soli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Google Shape;431;p42"/>
          <p:cNvPicPr preferRelativeResize="0"/>
          <p:nvPr/>
        </p:nvPicPr>
        <p:blipFill rotWithShape="1">
          <a:blip r:embed="rId3">
            <a:alphaModFix/>
          </a:blip>
          <a:srcRect b="0" l="13851" r="13851" t="0"/>
          <a:stretch/>
        </p:blipFill>
        <p:spPr>
          <a:xfrm>
            <a:off x="5425525" y="0"/>
            <a:ext cx="3718474" cy="514350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32" name="Google Shape;432;p42"/>
          <p:cNvSpPr txBox="1"/>
          <p:nvPr/>
        </p:nvSpPr>
        <p:spPr>
          <a:xfrm>
            <a:off x="1047500" y="913200"/>
            <a:ext cx="1987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33" name="Google Shape;433;p42"/>
          <p:cNvSpPr txBox="1"/>
          <p:nvPr/>
        </p:nvSpPr>
        <p:spPr>
          <a:xfrm>
            <a:off x="725200" y="867000"/>
            <a:ext cx="3303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INTRODUCTION</a:t>
            </a:r>
            <a:endParaRPr sz="24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34" name="Google Shape;434;p42"/>
          <p:cNvSpPr txBox="1"/>
          <p:nvPr/>
        </p:nvSpPr>
        <p:spPr>
          <a:xfrm>
            <a:off x="322325" y="1313400"/>
            <a:ext cx="5170500" cy="3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Self-driving cars are seen as a solution to problems associated with traditional manual driving.</a:t>
            </a:r>
            <a:endParaRPr i="1"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10x safer than Human driven cars.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Have the potential to reduce accidents, improve traffic flow, and reduce carbon emissions.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Reduce cancer as they decrease anxiety &amp; driving stress.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Understand and process the surrounding environment.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35" name="Google Shape;435;p42"/>
          <p:cNvSpPr txBox="1"/>
          <p:nvPr/>
        </p:nvSpPr>
        <p:spPr>
          <a:xfrm>
            <a:off x="0" y="228300"/>
            <a:ext cx="5586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“</a:t>
            </a:r>
            <a:r>
              <a:rPr i="1" lang="en" sz="1600">
                <a:solidFill>
                  <a:schemeClr val="lt1"/>
                </a:solidFill>
                <a:highlight>
                  <a:schemeClr val="dk2"/>
                </a:highlight>
                <a:latin typeface="Krona One"/>
                <a:ea typeface="Krona One"/>
                <a:cs typeface="Krona One"/>
                <a:sym typeface="Krona One"/>
              </a:rPr>
              <a:t>Driving Innovation with Deep Learning!</a:t>
            </a:r>
            <a:r>
              <a:rPr i="1" lang="en" sz="16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”</a:t>
            </a:r>
            <a:endParaRPr i="1" sz="16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080BF"/>
        </a:solidFill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3"/>
          <p:cNvSpPr txBox="1"/>
          <p:nvPr>
            <p:ph type="title"/>
          </p:nvPr>
        </p:nvSpPr>
        <p:spPr>
          <a:xfrm>
            <a:off x="3045375" y="139100"/>
            <a:ext cx="331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u="sng"/>
              <a:t>TASK DIVISION</a:t>
            </a:r>
            <a:endParaRPr sz="2100" u="sng"/>
          </a:p>
        </p:txBody>
      </p:sp>
      <p:grpSp>
        <p:nvGrpSpPr>
          <p:cNvPr id="441" name="Google Shape;441;p43"/>
          <p:cNvGrpSpPr/>
          <p:nvPr/>
        </p:nvGrpSpPr>
        <p:grpSpPr>
          <a:xfrm>
            <a:off x="3045501" y="792378"/>
            <a:ext cx="3316854" cy="3638232"/>
            <a:chOff x="1652646" y="1696705"/>
            <a:chExt cx="5864310" cy="3446928"/>
          </a:xfrm>
        </p:grpSpPr>
        <p:sp>
          <p:nvSpPr>
            <p:cNvPr id="442" name="Google Shape;442;p43"/>
            <p:cNvSpPr/>
            <p:nvPr/>
          </p:nvSpPr>
          <p:spPr>
            <a:xfrm>
              <a:off x="1652646" y="1696705"/>
              <a:ext cx="5864310" cy="3446928"/>
            </a:xfrm>
            <a:custGeom>
              <a:rect b="b" l="l" r="r" t="t"/>
              <a:pathLst>
                <a:path extrusionOk="0" h="90524" w="206145">
                  <a:moveTo>
                    <a:pt x="89690" y="1"/>
                  </a:moveTo>
                  <a:lnTo>
                    <a:pt x="0" y="90524"/>
                  </a:lnTo>
                  <a:lnTo>
                    <a:pt x="103073" y="90440"/>
                  </a:lnTo>
                  <a:lnTo>
                    <a:pt x="206145" y="90524"/>
                  </a:lnTo>
                  <a:lnTo>
                    <a:pt x="11645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3" name="Google Shape;443;p43"/>
            <p:cNvGrpSpPr/>
            <p:nvPr/>
          </p:nvGrpSpPr>
          <p:grpSpPr>
            <a:xfrm>
              <a:off x="4427208" y="2049352"/>
              <a:ext cx="282125" cy="3091671"/>
              <a:chOff x="4427219" y="2324802"/>
              <a:chExt cx="282125" cy="2815986"/>
            </a:xfrm>
          </p:grpSpPr>
          <p:sp>
            <p:nvSpPr>
              <p:cNvPr id="444" name="Google Shape;444;p43"/>
              <p:cNvSpPr/>
              <p:nvPr/>
            </p:nvSpPr>
            <p:spPr>
              <a:xfrm>
                <a:off x="4504148" y="2835154"/>
                <a:ext cx="128267" cy="427794"/>
              </a:xfrm>
              <a:custGeom>
                <a:rect b="b" l="l" r="r" t="t"/>
                <a:pathLst>
                  <a:path extrusionOk="0" h="12526" w="4526">
                    <a:moveTo>
                      <a:pt x="727" y="0"/>
                    </a:moveTo>
                    <a:lnTo>
                      <a:pt x="1" y="12525"/>
                    </a:lnTo>
                    <a:lnTo>
                      <a:pt x="4525" y="12525"/>
                    </a:lnTo>
                    <a:lnTo>
                      <a:pt x="401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43"/>
              <p:cNvSpPr/>
              <p:nvPr/>
            </p:nvSpPr>
            <p:spPr>
              <a:xfrm>
                <a:off x="4427219" y="4389297"/>
                <a:ext cx="282125" cy="751492"/>
              </a:xfrm>
              <a:custGeom>
                <a:rect b="b" l="l" r="r" t="t"/>
                <a:pathLst>
                  <a:path extrusionOk="0" h="22004" w="9955">
                    <a:moveTo>
                      <a:pt x="1275" y="1"/>
                    </a:moveTo>
                    <a:lnTo>
                      <a:pt x="1" y="22003"/>
                    </a:lnTo>
                    <a:lnTo>
                      <a:pt x="9955" y="22003"/>
                    </a:lnTo>
                    <a:lnTo>
                      <a:pt x="905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43"/>
              <p:cNvSpPr/>
              <p:nvPr/>
            </p:nvSpPr>
            <p:spPr>
              <a:xfrm>
                <a:off x="4470579" y="3497966"/>
                <a:ext cx="195404" cy="582300"/>
              </a:xfrm>
              <a:custGeom>
                <a:rect b="b" l="l" r="r" t="t"/>
                <a:pathLst>
                  <a:path extrusionOk="0" h="17050" w="6895">
                    <a:moveTo>
                      <a:pt x="989" y="0"/>
                    </a:moveTo>
                    <a:lnTo>
                      <a:pt x="1" y="17050"/>
                    </a:lnTo>
                    <a:lnTo>
                      <a:pt x="6895" y="17050"/>
                    </a:lnTo>
                    <a:lnTo>
                      <a:pt x="619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43"/>
              <p:cNvSpPr/>
              <p:nvPr/>
            </p:nvSpPr>
            <p:spPr>
              <a:xfrm>
                <a:off x="4530136" y="2324802"/>
                <a:ext cx="76291" cy="304606"/>
              </a:xfrm>
              <a:custGeom>
                <a:rect b="b" l="l" r="r" t="t"/>
                <a:pathLst>
                  <a:path extrusionOk="0" h="8919" w="2692">
                    <a:moveTo>
                      <a:pt x="512" y="1"/>
                    </a:moveTo>
                    <a:lnTo>
                      <a:pt x="1" y="8918"/>
                    </a:lnTo>
                    <a:lnTo>
                      <a:pt x="2691" y="8918"/>
                    </a:lnTo>
                    <a:lnTo>
                      <a:pt x="232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48" name="Google Shape;448;p43"/>
          <p:cNvGrpSpPr/>
          <p:nvPr/>
        </p:nvGrpSpPr>
        <p:grpSpPr>
          <a:xfrm>
            <a:off x="201450" y="2517892"/>
            <a:ext cx="3129000" cy="1902733"/>
            <a:chOff x="201442" y="2896794"/>
            <a:chExt cx="3129000" cy="1902733"/>
          </a:xfrm>
        </p:grpSpPr>
        <p:sp>
          <p:nvSpPr>
            <p:cNvPr id="449" name="Google Shape;449;p43"/>
            <p:cNvSpPr txBox="1"/>
            <p:nvPr/>
          </p:nvSpPr>
          <p:spPr>
            <a:xfrm>
              <a:off x="726000" y="2896794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Musfirah Fayyaz</a:t>
              </a:r>
              <a:endPara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50" name="Google Shape;450;p43"/>
            <p:cNvSpPr txBox="1"/>
            <p:nvPr/>
          </p:nvSpPr>
          <p:spPr>
            <a:xfrm>
              <a:off x="201442" y="3310027"/>
              <a:ext cx="3129000" cy="1489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Krona One"/>
                <a:buChar char="●"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T</a:t>
              </a: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raffic simulation of multiple cars.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Krona One"/>
                <a:buChar char="●"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Developed traffic randomly coming from any lane.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Krona One"/>
                <a:buChar char="●"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Worked on car drawing.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Krona One"/>
                <a:buChar char="●"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Practicing to implement CNN, RL &amp; RTC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51" name="Google Shape;451;p43"/>
          <p:cNvGrpSpPr/>
          <p:nvPr/>
        </p:nvGrpSpPr>
        <p:grpSpPr>
          <a:xfrm>
            <a:off x="6016425" y="2678400"/>
            <a:ext cx="3048600" cy="1618700"/>
            <a:chOff x="5660638" y="3160175"/>
            <a:chExt cx="3048600" cy="1618700"/>
          </a:xfrm>
        </p:grpSpPr>
        <p:sp>
          <p:nvSpPr>
            <p:cNvPr id="452" name="Google Shape;452;p43"/>
            <p:cNvSpPr txBox="1"/>
            <p:nvPr/>
          </p:nvSpPr>
          <p:spPr>
            <a:xfrm>
              <a:off x="6177650" y="3160175"/>
              <a:ext cx="24306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Muhammad Hammad</a:t>
              </a:r>
              <a:endPara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53" name="Google Shape;453;p43"/>
            <p:cNvSpPr txBox="1"/>
            <p:nvPr/>
          </p:nvSpPr>
          <p:spPr>
            <a:xfrm>
              <a:off x="5660638" y="4062775"/>
              <a:ext cx="3048600" cy="71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Krona One"/>
                <a:buChar char="●"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Practicing to implement Convolutional Neural Network, Reinforcement Learning &amp; Real Time Communication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grpSp>
        <p:nvGrpSpPr>
          <p:cNvPr id="454" name="Google Shape;454;p43"/>
          <p:cNvGrpSpPr/>
          <p:nvPr/>
        </p:nvGrpSpPr>
        <p:grpSpPr>
          <a:xfrm>
            <a:off x="6362450" y="291122"/>
            <a:ext cx="2645400" cy="2153103"/>
            <a:chOff x="6362450" y="1745022"/>
            <a:chExt cx="2645400" cy="2153103"/>
          </a:xfrm>
        </p:grpSpPr>
        <p:sp>
          <p:nvSpPr>
            <p:cNvPr id="455" name="Google Shape;455;p43"/>
            <p:cNvSpPr txBox="1"/>
            <p:nvPr/>
          </p:nvSpPr>
          <p:spPr>
            <a:xfrm>
              <a:off x="6891950" y="1745022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Faseeh U Rehman</a:t>
              </a:r>
              <a:endPara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56" name="Google Shape;456;p43"/>
            <p:cNvSpPr txBox="1"/>
            <p:nvPr/>
          </p:nvSpPr>
          <p:spPr>
            <a:xfrm>
              <a:off x="6362450" y="2317725"/>
              <a:ext cx="2645400" cy="1580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Krona One"/>
                <a:buChar char="●"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Modeled the 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Agent (Car).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Krona One"/>
                <a:buChar char="●"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Designed &amp; developed Realistic cars Traffic.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Krona One"/>
                <a:buChar char="●"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Generated random colored cars.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  <a:p>
              <a:pPr indent="-30480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200"/>
                <a:buFont typeface="Krona One"/>
                <a:buChar char="●"/>
              </a:pPr>
              <a:r>
                <a:rPr lang="en" sz="1200">
                  <a:solidFill>
                    <a:schemeClr val="lt1"/>
                  </a:solidFill>
                  <a:latin typeface="Krona One"/>
                  <a:ea typeface="Krona One"/>
                  <a:cs typeface="Krona One"/>
                  <a:sym typeface="Krona One"/>
                </a:rPr>
                <a:t>Practicing to implement CNN, RL &amp; RTC</a:t>
              </a:r>
              <a:endParaRPr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</p:grpSp>
      <p:grpSp>
        <p:nvGrpSpPr>
          <p:cNvPr id="457" name="Google Shape;457;p43"/>
          <p:cNvGrpSpPr/>
          <p:nvPr/>
        </p:nvGrpSpPr>
        <p:grpSpPr>
          <a:xfrm>
            <a:off x="726000" y="338913"/>
            <a:ext cx="2061000" cy="930578"/>
            <a:chOff x="719450" y="1182300"/>
            <a:chExt cx="2061000" cy="930578"/>
          </a:xfrm>
        </p:grpSpPr>
        <p:sp>
          <p:nvSpPr>
            <p:cNvPr id="458" name="Google Shape;458;p43"/>
            <p:cNvSpPr txBox="1"/>
            <p:nvPr/>
          </p:nvSpPr>
          <p:spPr>
            <a:xfrm>
              <a:off x="719450" y="1182300"/>
              <a:ext cx="2061000" cy="40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4"/>
                  </a:solidFill>
                  <a:latin typeface="Krona One"/>
                  <a:ea typeface="Krona One"/>
                  <a:cs typeface="Krona One"/>
                  <a:sym typeface="Krona One"/>
                </a:rPr>
                <a:t>Muhammad Jan</a:t>
              </a:r>
              <a:endParaRPr sz="1200">
                <a:solidFill>
                  <a:schemeClr val="accent4"/>
                </a:solidFill>
                <a:latin typeface="Krona One"/>
                <a:ea typeface="Krona One"/>
                <a:cs typeface="Krona One"/>
                <a:sym typeface="Krona One"/>
              </a:endParaRPr>
            </a:p>
          </p:txBody>
        </p:sp>
        <p:sp>
          <p:nvSpPr>
            <p:cNvPr id="459" name="Google Shape;459;p43"/>
            <p:cNvSpPr txBox="1"/>
            <p:nvPr/>
          </p:nvSpPr>
          <p:spPr>
            <a:xfrm>
              <a:off x="719450" y="1593878"/>
              <a:ext cx="2061000" cy="519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endParaRPr>
            </a:p>
          </p:txBody>
        </p:sp>
      </p:grpSp>
      <p:cxnSp>
        <p:nvCxnSpPr>
          <p:cNvPr id="460" name="Google Shape;460;p43"/>
          <p:cNvCxnSpPr>
            <a:stCxn id="458" idx="3"/>
            <a:endCxn id="461" idx="2"/>
          </p:cNvCxnSpPr>
          <p:nvPr/>
        </p:nvCxnSpPr>
        <p:spPr>
          <a:xfrm>
            <a:off x="2787000" y="540663"/>
            <a:ext cx="842700" cy="843300"/>
          </a:xfrm>
          <a:prstGeom prst="bentConnector3">
            <a:avLst>
              <a:gd fmla="val 59716" name="adj1"/>
            </a:avLst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62" name="Google Shape;462;p43"/>
          <p:cNvSpPr/>
          <p:nvPr/>
        </p:nvSpPr>
        <p:spPr>
          <a:xfrm>
            <a:off x="3629741" y="2682738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3.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63" name="Google Shape;463;p43"/>
          <p:cNvSpPr/>
          <p:nvPr/>
        </p:nvSpPr>
        <p:spPr>
          <a:xfrm>
            <a:off x="5008516" y="1855638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2.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464" name="Google Shape;464;p43"/>
          <p:cNvSpPr/>
          <p:nvPr/>
        </p:nvSpPr>
        <p:spPr>
          <a:xfrm>
            <a:off x="4797041" y="3317825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4.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65" name="Google Shape;465;p43"/>
          <p:cNvCxnSpPr>
            <a:stCxn id="455" idx="1"/>
            <a:endCxn id="463" idx="6"/>
          </p:cNvCxnSpPr>
          <p:nvPr/>
        </p:nvCxnSpPr>
        <p:spPr>
          <a:xfrm flipH="1">
            <a:off x="5724650" y="492872"/>
            <a:ext cx="1167300" cy="1720800"/>
          </a:xfrm>
          <a:prstGeom prst="bentConnector3">
            <a:avLst>
              <a:gd fmla="val 50001" name="adj1"/>
            </a:avLst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461" name="Google Shape;461;p43"/>
          <p:cNvSpPr/>
          <p:nvPr/>
        </p:nvSpPr>
        <p:spPr>
          <a:xfrm>
            <a:off x="3629741" y="1025988"/>
            <a:ext cx="716100" cy="7161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1.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cxnSp>
        <p:nvCxnSpPr>
          <p:cNvPr id="466" name="Google Shape;466;p43"/>
          <p:cNvCxnSpPr>
            <a:stCxn id="449" idx="3"/>
            <a:endCxn id="462" idx="2"/>
          </p:cNvCxnSpPr>
          <p:nvPr/>
        </p:nvCxnSpPr>
        <p:spPr>
          <a:xfrm>
            <a:off x="2787008" y="2719642"/>
            <a:ext cx="842700" cy="321000"/>
          </a:xfrm>
          <a:prstGeom prst="bentConnector3">
            <a:avLst>
              <a:gd fmla="val 50002" name="adj1"/>
            </a:avLst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467" name="Google Shape;467;p43"/>
          <p:cNvCxnSpPr>
            <a:stCxn id="452" idx="1"/>
            <a:endCxn id="464" idx="6"/>
          </p:cNvCxnSpPr>
          <p:nvPr/>
        </p:nvCxnSpPr>
        <p:spPr>
          <a:xfrm flipH="1">
            <a:off x="5513138" y="2880150"/>
            <a:ext cx="1020300" cy="795600"/>
          </a:xfrm>
          <a:prstGeom prst="bentConnector3">
            <a:avLst>
              <a:gd fmla="val 50000" name="adj1"/>
            </a:avLst>
          </a:prstGeom>
          <a:noFill/>
          <a:ln cap="flat" cmpd="sng" w="381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grpSp>
        <p:nvGrpSpPr>
          <p:cNvPr id="468" name="Google Shape;468;p43"/>
          <p:cNvGrpSpPr/>
          <p:nvPr/>
        </p:nvGrpSpPr>
        <p:grpSpPr>
          <a:xfrm rot="2232911">
            <a:off x="5983269" y="136898"/>
            <a:ext cx="650058" cy="799489"/>
            <a:chOff x="4803027" y="1330143"/>
            <a:chExt cx="1094243" cy="1386038"/>
          </a:xfrm>
        </p:grpSpPr>
        <p:sp>
          <p:nvSpPr>
            <p:cNvPr id="469" name="Google Shape;469;p43"/>
            <p:cNvSpPr/>
            <p:nvPr/>
          </p:nvSpPr>
          <p:spPr>
            <a:xfrm>
              <a:off x="4803027" y="1514351"/>
              <a:ext cx="896667" cy="1201829"/>
            </a:xfrm>
            <a:custGeom>
              <a:rect b="b" l="l" r="r" t="t"/>
              <a:pathLst>
                <a:path extrusionOk="0" h="7640" w="5700">
                  <a:moveTo>
                    <a:pt x="54" y="1"/>
                  </a:moveTo>
                  <a:cubicBezTo>
                    <a:pt x="27" y="1"/>
                    <a:pt x="1" y="28"/>
                    <a:pt x="1" y="54"/>
                  </a:cubicBezTo>
                  <a:lnTo>
                    <a:pt x="1" y="7586"/>
                  </a:lnTo>
                  <a:cubicBezTo>
                    <a:pt x="1" y="7613"/>
                    <a:pt x="27" y="7640"/>
                    <a:pt x="54" y="7640"/>
                  </a:cubicBezTo>
                  <a:lnTo>
                    <a:pt x="5646" y="7640"/>
                  </a:lnTo>
                  <a:cubicBezTo>
                    <a:pt x="5677" y="7640"/>
                    <a:pt x="5700" y="7613"/>
                    <a:pt x="5700" y="7586"/>
                  </a:cubicBezTo>
                  <a:lnTo>
                    <a:pt x="5700" y="54"/>
                  </a:lnTo>
                  <a:cubicBezTo>
                    <a:pt x="5700" y="28"/>
                    <a:pt x="5677" y="1"/>
                    <a:pt x="5646" y="1"/>
                  </a:cubicBezTo>
                  <a:close/>
                </a:path>
              </a:pathLst>
            </a:custGeom>
            <a:solidFill>
              <a:srgbClr val="9184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43"/>
            <p:cNvSpPr/>
            <p:nvPr/>
          </p:nvSpPr>
          <p:spPr>
            <a:xfrm>
              <a:off x="4859501" y="1581522"/>
              <a:ext cx="783561" cy="1067646"/>
            </a:xfrm>
            <a:custGeom>
              <a:rect b="b" l="l" r="r" t="t"/>
              <a:pathLst>
                <a:path extrusionOk="0" h="6787" w="4981">
                  <a:moveTo>
                    <a:pt x="19" y="0"/>
                  </a:moveTo>
                  <a:cubicBezTo>
                    <a:pt x="10" y="0"/>
                    <a:pt x="1" y="9"/>
                    <a:pt x="1" y="18"/>
                  </a:cubicBezTo>
                  <a:lnTo>
                    <a:pt x="1" y="6768"/>
                  </a:lnTo>
                  <a:cubicBezTo>
                    <a:pt x="1" y="6777"/>
                    <a:pt x="10" y="6786"/>
                    <a:pt x="19" y="6786"/>
                  </a:cubicBezTo>
                  <a:lnTo>
                    <a:pt x="4963" y="6786"/>
                  </a:lnTo>
                  <a:cubicBezTo>
                    <a:pt x="4976" y="6786"/>
                    <a:pt x="4980" y="6777"/>
                    <a:pt x="4980" y="6768"/>
                  </a:cubicBezTo>
                  <a:lnTo>
                    <a:pt x="4980" y="18"/>
                  </a:lnTo>
                  <a:cubicBezTo>
                    <a:pt x="4980" y="9"/>
                    <a:pt x="4976" y="0"/>
                    <a:pt x="4963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43"/>
            <p:cNvSpPr/>
            <p:nvPr/>
          </p:nvSpPr>
          <p:spPr>
            <a:xfrm>
              <a:off x="4954515" y="1771236"/>
              <a:ext cx="185783" cy="186724"/>
            </a:xfrm>
            <a:custGeom>
              <a:rect b="b" l="l" r="r" t="t"/>
              <a:pathLst>
                <a:path extrusionOk="0" h="1187" w="1181">
                  <a:moveTo>
                    <a:pt x="1048" y="138"/>
                  </a:moveTo>
                  <a:lnTo>
                    <a:pt x="1048" y="1049"/>
                  </a:lnTo>
                  <a:lnTo>
                    <a:pt x="134" y="1049"/>
                  </a:lnTo>
                  <a:lnTo>
                    <a:pt x="134" y="138"/>
                  </a:lnTo>
                  <a:close/>
                  <a:moveTo>
                    <a:pt x="67" y="1"/>
                  </a:moveTo>
                  <a:cubicBezTo>
                    <a:pt x="31" y="1"/>
                    <a:pt x="1" y="32"/>
                    <a:pt x="1" y="72"/>
                  </a:cubicBezTo>
                  <a:lnTo>
                    <a:pt x="1" y="1115"/>
                  </a:lnTo>
                  <a:cubicBezTo>
                    <a:pt x="1" y="1156"/>
                    <a:pt x="31" y="1186"/>
                    <a:pt x="67" y="1186"/>
                  </a:cubicBezTo>
                  <a:lnTo>
                    <a:pt x="1115" y="1186"/>
                  </a:lnTo>
                  <a:cubicBezTo>
                    <a:pt x="1150" y="1186"/>
                    <a:pt x="1181" y="1156"/>
                    <a:pt x="1181" y="1115"/>
                  </a:cubicBezTo>
                  <a:lnTo>
                    <a:pt x="1181" y="72"/>
                  </a:lnTo>
                  <a:cubicBezTo>
                    <a:pt x="1181" y="32"/>
                    <a:pt x="1150" y="1"/>
                    <a:pt x="1115" y="1"/>
                  </a:cubicBezTo>
                  <a:close/>
                </a:path>
              </a:pathLst>
            </a:custGeom>
            <a:solidFill>
              <a:srgbClr val="5A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3"/>
            <p:cNvSpPr/>
            <p:nvPr/>
          </p:nvSpPr>
          <p:spPr>
            <a:xfrm>
              <a:off x="4954515" y="2063201"/>
              <a:ext cx="185783" cy="185780"/>
            </a:xfrm>
            <a:custGeom>
              <a:rect b="b" l="l" r="r" t="t"/>
              <a:pathLst>
                <a:path extrusionOk="0" h="1181" w="1181">
                  <a:moveTo>
                    <a:pt x="1048" y="138"/>
                  </a:moveTo>
                  <a:lnTo>
                    <a:pt x="1048" y="1048"/>
                  </a:lnTo>
                  <a:lnTo>
                    <a:pt x="134" y="1048"/>
                  </a:lnTo>
                  <a:lnTo>
                    <a:pt x="134" y="138"/>
                  </a:lnTo>
                  <a:close/>
                  <a:moveTo>
                    <a:pt x="67" y="1"/>
                  </a:moveTo>
                  <a:cubicBezTo>
                    <a:pt x="31" y="1"/>
                    <a:pt x="1" y="31"/>
                    <a:pt x="1" y="67"/>
                  </a:cubicBezTo>
                  <a:lnTo>
                    <a:pt x="1" y="1115"/>
                  </a:lnTo>
                  <a:cubicBezTo>
                    <a:pt x="1" y="1154"/>
                    <a:pt x="31" y="1181"/>
                    <a:pt x="67" y="1181"/>
                  </a:cubicBezTo>
                  <a:lnTo>
                    <a:pt x="1115" y="1181"/>
                  </a:lnTo>
                  <a:cubicBezTo>
                    <a:pt x="1150" y="1181"/>
                    <a:pt x="1181" y="1154"/>
                    <a:pt x="1181" y="1115"/>
                  </a:cubicBezTo>
                  <a:lnTo>
                    <a:pt x="1181" y="67"/>
                  </a:lnTo>
                  <a:cubicBezTo>
                    <a:pt x="1181" y="31"/>
                    <a:pt x="1150" y="1"/>
                    <a:pt x="1115" y="1"/>
                  </a:cubicBezTo>
                  <a:close/>
                </a:path>
              </a:pathLst>
            </a:custGeom>
            <a:solidFill>
              <a:srgbClr val="5A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43"/>
            <p:cNvSpPr/>
            <p:nvPr/>
          </p:nvSpPr>
          <p:spPr>
            <a:xfrm>
              <a:off x="4954515" y="2355166"/>
              <a:ext cx="185783" cy="185780"/>
            </a:xfrm>
            <a:custGeom>
              <a:rect b="b" l="l" r="r" t="t"/>
              <a:pathLst>
                <a:path extrusionOk="0" h="1181" w="1181">
                  <a:moveTo>
                    <a:pt x="1048" y="133"/>
                  </a:moveTo>
                  <a:lnTo>
                    <a:pt x="1048" y="1047"/>
                  </a:lnTo>
                  <a:lnTo>
                    <a:pt x="134" y="1047"/>
                  </a:lnTo>
                  <a:lnTo>
                    <a:pt x="134" y="133"/>
                  </a:lnTo>
                  <a:close/>
                  <a:moveTo>
                    <a:pt x="67" y="0"/>
                  </a:moveTo>
                  <a:cubicBezTo>
                    <a:pt x="31" y="0"/>
                    <a:pt x="1" y="31"/>
                    <a:pt x="1" y="66"/>
                  </a:cubicBezTo>
                  <a:lnTo>
                    <a:pt x="1" y="1113"/>
                  </a:lnTo>
                  <a:cubicBezTo>
                    <a:pt x="1" y="1149"/>
                    <a:pt x="31" y="1180"/>
                    <a:pt x="67" y="1180"/>
                  </a:cubicBezTo>
                  <a:lnTo>
                    <a:pt x="1115" y="1180"/>
                  </a:lnTo>
                  <a:cubicBezTo>
                    <a:pt x="1150" y="1180"/>
                    <a:pt x="1181" y="1149"/>
                    <a:pt x="1181" y="1113"/>
                  </a:cubicBezTo>
                  <a:lnTo>
                    <a:pt x="1181" y="66"/>
                  </a:lnTo>
                  <a:cubicBezTo>
                    <a:pt x="1181" y="31"/>
                    <a:pt x="1150" y="0"/>
                    <a:pt x="1115" y="0"/>
                  </a:cubicBezTo>
                  <a:close/>
                </a:path>
              </a:pathLst>
            </a:custGeom>
            <a:solidFill>
              <a:srgbClr val="5A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43"/>
            <p:cNvSpPr/>
            <p:nvPr/>
          </p:nvSpPr>
          <p:spPr>
            <a:xfrm>
              <a:off x="4965684" y="1330143"/>
              <a:ext cx="571979" cy="335852"/>
            </a:xfrm>
            <a:custGeom>
              <a:rect b="b" l="l" r="r" t="t"/>
              <a:pathLst>
                <a:path extrusionOk="0" h="2135" w="3636">
                  <a:moveTo>
                    <a:pt x="1816" y="346"/>
                  </a:moveTo>
                  <a:cubicBezTo>
                    <a:pt x="2015" y="346"/>
                    <a:pt x="2171" y="506"/>
                    <a:pt x="2171" y="701"/>
                  </a:cubicBezTo>
                  <a:cubicBezTo>
                    <a:pt x="2171" y="897"/>
                    <a:pt x="2015" y="1057"/>
                    <a:pt x="1816" y="1057"/>
                  </a:cubicBezTo>
                  <a:cubicBezTo>
                    <a:pt x="1620" y="1057"/>
                    <a:pt x="1460" y="897"/>
                    <a:pt x="1460" y="701"/>
                  </a:cubicBezTo>
                  <a:cubicBezTo>
                    <a:pt x="1460" y="506"/>
                    <a:pt x="1620" y="346"/>
                    <a:pt x="1816" y="346"/>
                  </a:cubicBezTo>
                  <a:close/>
                  <a:moveTo>
                    <a:pt x="1816" y="0"/>
                  </a:moveTo>
                  <a:cubicBezTo>
                    <a:pt x="1492" y="0"/>
                    <a:pt x="1216" y="222"/>
                    <a:pt x="1141" y="524"/>
                  </a:cubicBezTo>
                  <a:cubicBezTo>
                    <a:pt x="1114" y="625"/>
                    <a:pt x="1021" y="697"/>
                    <a:pt x="915" y="697"/>
                  </a:cubicBezTo>
                  <a:lnTo>
                    <a:pt x="231" y="697"/>
                  </a:lnTo>
                  <a:cubicBezTo>
                    <a:pt x="102" y="697"/>
                    <a:pt x="1" y="803"/>
                    <a:pt x="1" y="932"/>
                  </a:cubicBezTo>
                  <a:lnTo>
                    <a:pt x="1" y="1904"/>
                  </a:lnTo>
                  <a:cubicBezTo>
                    <a:pt x="1" y="2033"/>
                    <a:pt x="102" y="2135"/>
                    <a:pt x="231" y="2135"/>
                  </a:cubicBezTo>
                  <a:lnTo>
                    <a:pt x="3400" y="2135"/>
                  </a:lnTo>
                  <a:cubicBezTo>
                    <a:pt x="3529" y="2135"/>
                    <a:pt x="3635" y="2033"/>
                    <a:pt x="3635" y="1904"/>
                  </a:cubicBezTo>
                  <a:lnTo>
                    <a:pt x="3635" y="932"/>
                  </a:lnTo>
                  <a:cubicBezTo>
                    <a:pt x="3635" y="803"/>
                    <a:pt x="3529" y="697"/>
                    <a:pt x="3400" y="697"/>
                  </a:cubicBezTo>
                  <a:lnTo>
                    <a:pt x="2717" y="697"/>
                  </a:lnTo>
                  <a:cubicBezTo>
                    <a:pt x="2611" y="697"/>
                    <a:pt x="2517" y="625"/>
                    <a:pt x="2490" y="524"/>
                  </a:cubicBezTo>
                  <a:cubicBezTo>
                    <a:pt x="2415" y="222"/>
                    <a:pt x="2140" y="0"/>
                    <a:pt x="1816" y="0"/>
                  </a:cubicBezTo>
                  <a:close/>
                </a:path>
              </a:pathLst>
            </a:custGeom>
            <a:solidFill>
              <a:srgbClr val="F4D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3"/>
            <p:cNvSpPr/>
            <p:nvPr/>
          </p:nvSpPr>
          <p:spPr>
            <a:xfrm>
              <a:off x="4990067" y="1807417"/>
              <a:ext cx="114836" cy="114205"/>
            </a:xfrm>
            <a:custGeom>
              <a:rect b="b" l="l" r="r" t="t"/>
              <a:pathLst>
                <a:path extrusionOk="0" h="726" w="730">
                  <a:moveTo>
                    <a:pt x="36" y="1"/>
                  </a:moveTo>
                  <a:cubicBezTo>
                    <a:pt x="28" y="1"/>
                    <a:pt x="21" y="4"/>
                    <a:pt x="14" y="11"/>
                  </a:cubicBezTo>
                  <a:cubicBezTo>
                    <a:pt x="0" y="24"/>
                    <a:pt x="0" y="47"/>
                    <a:pt x="14" y="60"/>
                  </a:cubicBezTo>
                  <a:lnTo>
                    <a:pt x="316" y="366"/>
                  </a:lnTo>
                  <a:lnTo>
                    <a:pt x="14" y="668"/>
                  </a:lnTo>
                  <a:cubicBezTo>
                    <a:pt x="0" y="681"/>
                    <a:pt x="0" y="703"/>
                    <a:pt x="14" y="717"/>
                  </a:cubicBezTo>
                  <a:cubicBezTo>
                    <a:pt x="19" y="721"/>
                    <a:pt x="27" y="725"/>
                    <a:pt x="37" y="725"/>
                  </a:cubicBezTo>
                  <a:cubicBezTo>
                    <a:pt x="45" y="725"/>
                    <a:pt x="54" y="721"/>
                    <a:pt x="59" y="717"/>
                  </a:cubicBezTo>
                  <a:lnTo>
                    <a:pt x="365" y="410"/>
                  </a:lnTo>
                  <a:lnTo>
                    <a:pt x="666" y="717"/>
                  </a:lnTo>
                  <a:cubicBezTo>
                    <a:pt x="676" y="721"/>
                    <a:pt x="684" y="725"/>
                    <a:pt x="693" y="725"/>
                  </a:cubicBezTo>
                  <a:cubicBezTo>
                    <a:pt x="702" y="725"/>
                    <a:pt x="711" y="721"/>
                    <a:pt x="715" y="717"/>
                  </a:cubicBezTo>
                  <a:cubicBezTo>
                    <a:pt x="729" y="703"/>
                    <a:pt x="729" y="681"/>
                    <a:pt x="715" y="668"/>
                  </a:cubicBezTo>
                  <a:lnTo>
                    <a:pt x="414" y="366"/>
                  </a:lnTo>
                  <a:lnTo>
                    <a:pt x="715" y="60"/>
                  </a:lnTo>
                  <a:cubicBezTo>
                    <a:pt x="729" y="47"/>
                    <a:pt x="729" y="24"/>
                    <a:pt x="715" y="11"/>
                  </a:cubicBezTo>
                  <a:cubicBezTo>
                    <a:pt x="709" y="4"/>
                    <a:pt x="700" y="1"/>
                    <a:pt x="691" y="1"/>
                  </a:cubicBezTo>
                  <a:cubicBezTo>
                    <a:pt x="682" y="1"/>
                    <a:pt x="673" y="4"/>
                    <a:pt x="666" y="11"/>
                  </a:cubicBezTo>
                  <a:lnTo>
                    <a:pt x="365" y="317"/>
                  </a:lnTo>
                  <a:lnTo>
                    <a:pt x="59" y="11"/>
                  </a:lnTo>
                  <a:cubicBezTo>
                    <a:pt x="52" y="4"/>
                    <a:pt x="44" y="1"/>
                    <a:pt x="36" y="1"/>
                  </a:cubicBezTo>
                  <a:close/>
                </a:path>
              </a:pathLst>
            </a:custGeom>
            <a:solidFill>
              <a:srgbClr val="5A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43"/>
            <p:cNvSpPr/>
            <p:nvPr/>
          </p:nvSpPr>
          <p:spPr>
            <a:xfrm>
              <a:off x="5251358" y="1514351"/>
              <a:ext cx="448333" cy="1201829"/>
            </a:xfrm>
            <a:custGeom>
              <a:rect b="b" l="l" r="r" t="t"/>
              <a:pathLst>
                <a:path extrusionOk="0" h="7640" w="2850">
                  <a:moveTo>
                    <a:pt x="1819" y="1"/>
                  </a:moveTo>
                  <a:lnTo>
                    <a:pt x="1819" y="427"/>
                  </a:lnTo>
                  <a:lnTo>
                    <a:pt x="2423" y="427"/>
                  </a:lnTo>
                  <a:cubicBezTo>
                    <a:pt x="2463" y="427"/>
                    <a:pt x="2489" y="458"/>
                    <a:pt x="2489" y="493"/>
                  </a:cubicBezTo>
                  <a:lnTo>
                    <a:pt x="2489" y="7146"/>
                  </a:lnTo>
                  <a:cubicBezTo>
                    <a:pt x="2489" y="7183"/>
                    <a:pt x="2463" y="7213"/>
                    <a:pt x="2423" y="7213"/>
                  </a:cubicBezTo>
                  <a:lnTo>
                    <a:pt x="0" y="7213"/>
                  </a:lnTo>
                  <a:lnTo>
                    <a:pt x="0" y="7640"/>
                  </a:lnTo>
                  <a:lnTo>
                    <a:pt x="2649" y="7640"/>
                  </a:lnTo>
                  <a:cubicBezTo>
                    <a:pt x="2760" y="7640"/>
                    <a:pt x="2850" y="7546"/>
                    <a:pt x="2850" y="7435"/>
                  </a:cubicBezTo>
                  <a:lnTo>
                    <a:pt x="2850" y="205"/>
                  </a:lnTo>
                  <a:cubicBezTo>
                    <a:pt x="2850" y="94"/>
                    <a:pt x="2760" y="1"/>
                    <a:pt x="2649" y="1"/>
                  </a:cubicBezTo>
                  <a:close/>
                </a:path>
              </a:pathLst>
            </a:custGeom>
            <a:solidFill>
              <a:srgbClr val="6E63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43"/>
            <p:cNvSpPr/>
            <p:nvPr/>
          </p:nvSpPr>
          <p:spPr>
            <a:xfrm>
              <a:off x="5251358" y="1581522"/>
              <a:ext cx="391702" cy="1067646"/>
            </a:xfrm>
            <a:custGeom>
              <a:rect b="b" l="l" r="r" t="t"/>
              <a:pathLst>
                <a:path extrusionOk="0" h="6787" w="2490">
                  <a:moveTo>
                    <a:pt x="1819" y="1309"/>
                  </a:moveTo>
                  <a:cubicBezTo>
                    <a:pt x="1860" y="1309"/>
                    <a:pt x="1891" y="1340"/>
                    <a:pt x="1891" y="1381"/>
                  </a:cubicBezTo>
                  <a:cubicBezTo>
                    <a:pt x="1891" y="1416"/>
                    <a:pt x="1860" y="1447"/>
                    <a:pt x="1819" y="1447"/>
                  </a:cubicBezTo>
                  <a:lnTo>
                    <a:pt x="235" y="1447"/>
                  </a:lnTo>
                  <a:cubicBezTo>
                    <a:pt x="199" y="1447"/>
                    <a:pt x="168" y="1416"/>
                    <a:pt x="168" y="1381"/>
                  </a:cubicBezTo>
                  <a:cubicBezTo>
                    <a:pt x="168" y="1340"/>
                    <a:pt x="199" y="1309"/>
                    <a:pt x="235" y="1309"/>
                  </a:cubicBezTo>
                  <a:close/>
                  <a:moveTo>
                    <a:pt x="1819" y="1731"/>
                  </a:moveTo>
                  <a:cubicBezTo>
                    <a:pt x="1860" y="1731"/>
                    <a:pt x="1891" y="1762"/>
                    <a:pt x="1891" y="1802"/>
                  </a:cubicBezTo>
                  <a:cubicBezTo>
                    <a:pt x="1891" y="1838"/>
                    <a:pt x="1860" y="1868"/>
                    <a:pt x="1819" y="1868"/>
                  </a:cubicBezTo>
                  <a:lnTo>
                    <a:pt x="235" y="1868"/>
                  </a:lnTo>
                  <a:cubicBezTo>
                    <a:pt x="199" y="1868"/>
                    <a:pt x="168" y="1838"/>
                    <a:pt x="168" y="1802"/>
                  </a:cubicBezTo>
                  <a:cubicBezTo>
                    <a:pt x="168" y="1762"/>
                    <a:pt x="199" y="1731"/>
                    <a:pt x="235" y="1731"/>
                  </a:cubicBezTo>
                  <a:close/>
                  <a:moveTo>
                    <a:pt x="1819" y="2153"/>
                  </a:moveTo>
                  <a:cubicBezTo>
                    <a:pt x="1860" y="2153"/>
                    <a:pt x="1891" y="2184"/>
                    <a:pt x="1891" y="2223"/>
                  </a:cubicBezTo>
                  <a:cubicBezTo>
                    <a:pt x="1891" y="2259"/>
                    <a:pt x="1860" y="2290"/>
                    <a:pt x="1819" y="2290"/>
                  </a:cubicBezTo>
                  <a:lnTo>
                    <a:pt x="235" y="2290"/>
                  </a:lnTo>
                  <a:cubicBezTo>
                    <a:pt x="199" y="2290"/>
                    <a:pt x="168" y="2259"/>
                    <a:pt x="168" y="2223"/>
                  </a:cubicBezTo>
                  <a:cubicBezTo>
                    <a:pt x="168" y="2184"/>
                    <a:pt x="199" y="2153"/>
                    <a:pt x="235" y="2153"/>
                  </a:cubicBezTo>
                  <a:close/>
                  <a:moveTo>
                    <a:pt x="1819" y="3165"/>
                  </a:moveTo>
                  <a:cubicBezTo>
                    <a:pt x="1860" y="3165"/>
                    <a:pt x="1891" y="3196"/>
                    <a:pt x="1891" y="3231"/>
                  </a:cubicBezTo>
                  <a:cubicBezTo>
                    <a:pt x="1891" y="3271"/>
                    <a:pt x="1860" y="3302"/>
                    <a:pt x="1819" y="3302"/>
                  </a:cubicBezTo>
                  <a:lnTo>
                    <a:pt x="235" y="3302"/>
                  </a:lnTo>
                  <a:cubicBezTo>
                    <a:pt x="199" y="3302"/>
                    <a:pt x="168" y="3271"/>
                    <a:pt x="168" y="3231"/>
                  </a:cubicBezTo>
                  <a:cubicBezTo>
                    <a:pt x="168" y="3196"/>
                    <a:pt x="199" y="3165"/>
                    <a:pt x="235" y="3165"/>
                  </a:cubicBezTo>
                  <a:close/>
                  <a:moveTo>
                    <a:pt x="1819" y="3587"/>
                  </a:moveTo>
                  <a:cubicBezTo>
                    <a:pt x="1860" y="3587"/>
                    <a:pt x="1891" y="3617"/>
                    <a:pt x="1891" y="3653"/>
                  </a:cubicBezTo>
                  <a:cubicBezTo>
                    <a:pt x="1891" y="3693"/>
                    <a:pt x="1860" y="3724"/>
                    <a:pt x="1819" y="3724"/>
                  </a:cubicBezTo>
                  <a:lnTo>
                    <a:pt x="235" y="3724"/>
                  </a:lnTo>
                  <a:cubicBezTo>
                    <a:pt x="199" y="3724"/>
                    <a:pt x="168" y="3693"/>
                    <a:pt x="168" y="3653"/>
                  </a:cubicBezTo>
                  <a:cubicBezTo>
                    <a:pt x="168" y="3617"/>
                    <a:pt x="199" y="3587"/>
                    <a:pt x="235" y="3587"/>
                  </a:cubicBezTo>
                  <a:close/>
                  <a:moveTo>
                    <a:pt x="1819" y="4007"/>
                  </a:moveTo>
                  <a:cubicBezTo>
                    <a:pt x="1860" y="4007"/>
                    <a:pt x="1891" y="4039"/>
                    <a:pt x="1891" y="4074"/>
                  </a:cubicBezTo>
                  <a:cubicBezTo>
                    <a:pt x="1891" y="4114"/>
                    <a:pt x="1860" y="4140"/>
                    <a:pt x="1819" y="4140"/>
                  </a:cubicBezTo>
                  <a:lnTo>
                    <a:pt x="235" y="4140"/>
                  </a:lnTo>
                  <a:cubicBezTo>
                    <a:pt x="199" y="4140"/>
                    <a:pt x="168" y="4114"/>
                    <a:pt x="168" y="4074"/>
                  </a:cubicBezTo>
                  <a:cubicBezTo>
                    <a:pt x="168" y="4039"/>
                    <a:pt x="199" y="4007"/>
                    <a:pt x="235" y="4007"/>
                  </a:cubicBezTo>
                  <a:close/>
                  <a:moveTo>
                    <a:pt x="1819" y="5019"/>
                  </a:moveTo>
                  <a:cubicBezTo>
                    <a:pt x="1860" y="5019"/>
                    <a:pt x="1891" y="5051"/>
                    <a:pt x="1891" y="5086"/>
                  </a:cubicBezTo>
                  <a:cubicBezTo>
                    <a:pt x="1891" y="5126"/>
                    <a:pt x="1860" y="5152"/>
                    <a:pt x="1819" y="5152"/>
                  </a:cubicBezTo>
                  <a:lnTo>
                    <a:pt x="235" y="5152"/>
                  </a:lnTo>
                  <a:cubicBezTo>
                    <a:pt x="199" y="5152"/>
                    <a:pt x="168" y="5126"/>
                    <a:pt x="168" y="5086"/>
                  </a:cubicBezTo>
                  <a:cubicBezTo>
                    <a:pt x="168" y="5051"/>
                    <a:pt x="199" y="5019"/>
                    <a:pt x="235" y="5019"/>
                  </a:cubicBezTo>
                  <a:close/>
                  <a:moveTo>
                    <a:pt x="1819" y="5441"/>
                  </a:moveTo>
                  <a:cubicBezTo>
                    <a:pt x="1860" y="5441"/>
                    <a:pt x="1891" y="5472"/>
                    <a:pt x="1891" y="5508"/>
                  </a:cubicBezTo>
                  <a:cubicBezTo>
                    <a:pt x="1891" y="5548"/>
                    <a:pt x="1860" y="5574"/>
                    <a:pt x="1819" y="5574"/>
                  </a:cubicBezTo>
                  <a:lnTo>
                    <a:pt x="235" y="5574"/>
                  </a:lnTo>
                  <a:cubicBezTo>
                    <a:pt x="199" y="5574"/>
                    <a:pt x="168" y="5548"/>
                    <a:pt x="168" y="5508"/>
                  </a:cubicBezTo>
                  <a:cubicBezTo>
                    <a:pt x="168" y="5472"/>
                    <a:pt x="199" y="5441"/>
                    <a:pt x="235" y="5441"/>
                  </a:cubicBezTo>
                  <a:close/>
                  <a:moveTo>
                    <a:pt x="1819" y="5863"/>
                  </a:moveTo>
                  <a:cubicBezTo>
                    <a:pt x="1860" y="5863"/>
                    <a:pt x="1891" y="5894"/>
                    <a:pt x="1891" y="5930"/>
                  </a:cubicBezTo>
                  <a:cubicBezTo>
                    <a:pt x="1891" y="5969"/>
                    <a:pt x="1860" y="5996"/>
                    <a:pt x="1819" y="5996"/>
                  </a:cubicBezTo>
                  <a:lnTo>
                    <a:pt x="235" y="5996"/>
                  </a:lnTo>
                  <a:cubicBezTo>
                    <a:pt x="199" y="5996"/>
                    <a:pt x="168" y="5969"/>
                    <a:pt x="168" y="5930"/>
                  </a:cubicBezTo>
                  <a:cubicBezTo>
                    <a:pt x="168" y="5894"/>
                    <a:pt x="199" y="5863"/>
                    <a:pt x="235" y="5863"/>
                  </a:cubicBezTo>
                  <a:close/>
                  <a:moveTo>
                    <a:pt x="1819" y="0"/>
                  </a:moveTo>
                  <a:lnTo>
                    <a:pt x="1819" y="306"/>
                  </a:lnTo>
                  <a:cubicBezTo>
                    <a:pt x="1819" y="435"/>
                    <a:pt x="1713" y="537"/>
                    <a:pt x="1584" y="537"/>
                  </a:cubicBezTo>
                  <a:lnTo>
                    <a:pt x="0" y="537"/>
                  </a:lnTo>
                  <a:lnTo>
                    <a:pt x="0" y="6786"/>
                  </a:lnTo>
                  <a:lnTo>
                    <a:pt x="2423" y="6786"/>
                  </a:lnTo>
                  <a:cubicBezTo>
                    <a:pt x="2463" y="6786"/>
                    <a:pt x="2489" y="6756"/>
                    <a:pt x="2489" y="6719"/>
                  </a:cubicBezTo>
                  <a:lnTo>
                    <a:pt x="2489" y="66"/>
                  </a:lnTo>
                  <a:cubicBezTo>
                    <a:pt x="2489" y="31"/>
                    <a:pt x="2463" y="0"/>
                    <a:pt x="2423" y="0"/>
                  </a:cubicBez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3"/>
            <p:cNvSpPr/>
            <p:nvPr/>
          </p:nvSpPr>
          <p:spPr>
            <a:xfrm>
              <a:off x="5277786" y="1787439"/>
              <a:ext cx="271045" cy="21708"/>
            </a:xfrm>
            <a:custGeom>
              <a:rect b="b" l="l" r="r" t="t"/>
              <a:pathLst>
                <a:path extrusionOk="0" h="138" w="1723">
                  <a:moveTo>
                    <a:pt x="67" y="0"/>
                  </a:moveTo>
                  <a:cubicBezTo>
                    <a:pt x="31" y="0"/>
                    <a:pt x="0" y="31"/>
                    <a:pt x="0" y="72"/>
                  </a:cubicBezTo>
                  <a:cubicBezTo>
                    <a:pt x="0" y="107"/>
                    <a:pt x="31" y="138"/>
                    <a:pt x="67" y="138"/>
                  </a:cubicBezTo>
                  <a:lnTo>
                    <a:pt x="1651" y="138"/>
                  </a:lnTo>
                  <a:cubicBezTo>
                    <a:pt x="1692" y="138"/>
                    <a:pt x="1723" y="107"/>
                    <a:pt x="1723" y="72"/>
                  </a:cubicBezTo>
                  <a:cubicBezTo>
                    <a:pt x="1723" y="31"/>
                    <a:pt x="1692" y="0"/>
                    <a:pt x="1651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3"/>
            <p:cNvSpPr/>
            <p:nvPr/>
          </p:nvSpPr>
          <p:spPr>
            <a:xfrm>
              <a:off x="5277786" y="1853666"/>
              <a:ext cx="271045" cy="21866"/>
            </a:xfrm>
            <a:custGeom>
              <a:rect b="b" l="l" r="r" t="t"/>
              <a:pathLst>
                <a:path extrusionOk="0" h="139" w="1723">
                  <a:moveTo>
                    <a:pt x="67" y="1"/>
                  </a:moveTo>
                  <a:cubicBezTo>
                    <a:pt x="31" y="1"/>
                    <a:pt x="0" y="32"/>
                    <a:pt x="0" y="72"/>
                  </a:cubicBezTo>
                  <a:cubicBezTo>
                    <a:pt x="0" y="108"/>
                    <a:pt x="31" y="138"/>
                    <a:pt x="67" y="138"/>
                  </a:cubicBezTo>
                  <a:lnTo>
                    <a:pt x="1651" y="138"/>
                  </a:lnTo>
                  <a:cubicBezTo>
                    <a:pt x="1692" y="138"/>
                    <a:pt x="1723" y="108"/>
                    <a:pt x="1723" y="72"/>
                  </a:cubicBezTo>
                  <a:cubicBezTo>
                    <a:pt x="1723" y="32"/>
                    <a:pt x="1692" y="1"/>
                    <a:pt x="1651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3"/>
            <p:cNvSpPr/>
            <p:nvPr/>
          </p:nvSpPr>
          <p:spPr>
            <a:xfrm>
              <a:off x="5277786" y="1920050"/>
              <a:ext cx="271045" cy="21866"/>
            </a:xfrm>
            <a:custGeom>
              <a:rect b="b" l="l" r="r" t="t"/>
              <a:pathLst>
                <a:path extrusionOk="0" h="139" w="1723">
                  <a:moveTo>
                    <a:pt x="67" y="1"/>
                  </a:moveTo>
                  <a:cubicBezTo>
                    <a:pt x="31" y="1"/>
                    <a:pt x="0" y="32"/>
                    <a:pt x="0" y="71"/>
                  </a:cubicBezTo>
                  <a:cubicBezTo>
                    <a:pt x="0" y="107"/>
                    <a:pt x="31" y="138"/>
                    <a:pt x="67" y="138"/>
                  </a:cubicBezTo>
                  <a:lnTo>
                    <a:pt x="1651" y="138"/>
                  </a:lnTo>
                  <a:cubicBezTo>
                    <a:pt x="1692" y="138"/>
                    <a:pt x="1723" y="107"/>
                    <a:pt x="1723" y="71"/>
                  </a:cubicBezTo>
                  <a:cubicBezTo>
                    <a:pt x="1723" y="32"/>
                    <a:pt x="1692" y="1"/>
                    <a:pt x="1651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3"/>
            <p:cNvSpPr/>
            <p:nvPr/>
          </p:nvSpPr>
          <p:spPr>
            <a:xfrm>
              <a:off x="5277786" y="2079247"/>
              <a:ext cx="271045" cy="21866"/>
            </a:xfrm>
            <a:custGeom>
              <a:rect b="b" l="l" r="r" t="t"/>
              <a:pathLst>
                <a:path extrusionOk="0" h="139" w="1723">
                  <a:moveTo>
                    <a:pt x="67" y="1"/>
                  </a:moveTo>
                  <a:cubicBezTo>
                    <a:pt x="31" y="1"/>
                    <a:pt x="0" y="32"/>
                    <a:pt x="0" y="67"/>
                  </a:cubicBezTo>
                  <a:cubicBezTo>
                    <a:pt x="0" y="107"/>
                    <a:pt x="31" y="138"/>
                    <a:pt x="67" y="138"/>
                  </a:cubicBezTo>
                  <a:lnTo>
                    <a:pt x="1651" y="138"/>
                  </a:lnTo>
                  <a:cubicBezTo>
                    <a:pt x="1692" y="138"/>
                    <a:pt x="1723" y="107"/>
                    <a:pt x="1723" y="67"/>
                  </a:cubicBezTo>
                  <a:cubicBezTo>
                    <a:pt x="1723" y="32"/>
                    <a:pt x="1692" y="1"/>
                    <a:pt x="1651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3"/>
            <p:cNvSpPr/>
            <p:nvPr/>
          </p:nvSpPr>
          <p:spPr>
            <a:xfrm>
              <a:off x="5277786" y="2145631"/>
              <a:ext cx="271045" cy="21866"/>
            </a:xfrm>
            <a:custGeom>
              <a:rect b="b" l="l" r="r" t="t"/>
              <a:pathLst>
                <a:path extrusionOk="0" h="139" w="1723">
                  <a:moveTo>
                    <a:pt x="67" y="1"/>
                  </a:moveTo>
                  <a:cubicBezTo>
                    <a:pt x="31" y="1"/>
                    <a:pt x="0" y="31"/>
                    <a:pt x="0" y="67"/>
                  </a:cubicBezTo>
                  <a:cubicBezTo>
                    <a:pt x="0" y="107"/>
                    <a:pt x="31" y="138"/>
                    <a:pt x="67" y="138"/>
                  </a:cubicBezTo>
                  <a:lnTo>
                    <a:pt x="1651" y="138"/>
                  </a:lnTo>
                  <a:cubicBezTo>
                    <a:pt x="1692" y="138"/>
                    <a:pt x="1723" y="107"/>
                    <a:pt x="1723" y="67"/>
                  </a:cubicBezTo>
                  <a:cubicBezTo>
                    <a:pt x="1723" y="31"/>
                    <a:pt x="1692" y="1"/>
                    <a:pt x="1651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3"/>
            <p:cNvSpPr/>
            <p:nvPr/>
          </p:nvSpPr>
          <p:spPr>
            <a:xfrm>
              <a:off x="5277786" y="2211858"/>
              <a:ext cx="271045" cy="21079"/>
            </a:xfrm>
            <a:custGeom>
              <a:rect b="b" l="l" r="r" t="t"/>
              <a:pathLst>
                <a:path extrusionOk="0" h="134" w="1723">
                  <a:moveTo>
                    <a:pt x="67" y="0"/>
                  </a:moveTo>
                  <a:cubicBezTo>
                    <a:pt x="31" y="0"/>
                    <a:pt x="0" y="32"/>
                    <a:pt x="0" y="67"/>
                  </a:cubicBezTo>
                  <a:cubicBezTo>
                    <a:pt x="0" y="107"/>
                    <a:pt x="31" y="133"/>
                    <a:pt x="67" y="133"/>
                  </a:cubicBezTo>
                  <a:lnTo>
                    <a:pt x="1651" y="133"/>
                  </a:lnTo>
                  <a:cubicBezTo>
                    <a:pt x="1692" y="133"/>
                    <a:pt x="1723" y="107"/>
                    <a:pt x="1723" y="67"/>
                  </a:cubicBezTo>
                  <a:cubicBezTo>
                    <a:pt x="1723" y="32"/>
                    <a:pt x="1692" y="0"/>
                    <a:pt x="1651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3"/>
            <p:cNvSpPr/>
            <p:nvPr/>
          </p:nvSpPr>
          <p:spPr>
            <a:xfrm>
              <a:off x="5277786" y="2371054"/>
              <a:ext cx="271045" cy="21079"/>
            </a:xfrm>
            <a:custGeom>
              <a:rect b="b" l="l" r="r" t="t"/>
              <a:pathLst>
                <a:path extrusionOk="0" h="134" w="1723">
                  <a:moveTo>
                    <a:pt x="67" y="0"/>
                  </a:moveTo>
                  <a:cubicBezTo>
                    <a:pt x="31" y="0"/>
                    <a:pt x="0" y="32"/>
                    <a:pt x="0" y="67"/>
                  </a:cubicBezTo>
                  <a:cubicBezTo>
                    <a:pt x="0" y="107"/>
                    <a:pt x="31" y="133"/>
                    <a:pt x="67" y="133"/>
                  </a:cubicBezTo>
                  <a:lnTo>
                    <a:pt x="1651" y="133"/>
                  </a:lnTo>
                  <a:cubicBezTo>
                    <a:pt x="1692" y="133"/>
                    <a:pt x="1723" y="107"/>
                    <a:pt x="1723" y="67"/>
                  </a:cubicBezTo>
                  <a:cubicBezTo>
                    <a:pt x="1723" y="32"/>
                    <a:pt x="1692" y="0"/>
                    <a:pt x="1651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3"/>
            <p:cNvSpPr/>
            <p:nvPr/>
          </p:nvSpPr>
          <p:spPr>
            <a:xfrm>
              <a:off x="5277786" y="2437439"/>
              <a:ext cx="271045" cy="21079"/>
            </a:xfrm>
            <a:custGeom>
              <a:rect b="b" l="l" r="r" t="t"/>
              <a:pathLst>
                <a:path extrusionOk="0" h="134" w="1723">
                  <a:moveTo>
                    <a:pt x="67" y="0"/>
                  </a:moveTo>
                  <a:cubicBezTo>
                    <a:pt x="31" y="0"/>
                    <a:pt x="0" y="31"/>
                    <a:pt x="0" y="67"/>
                  </a:cubicBezTo>
                  <a:cubicBezTo>
                    <a:pt x="0" y="107"/>
                    <a:pt x="31" y="133"/>
                    <a:pt x="67" y="133"/>
                  </a:cubicBezTo>
                  <a:lnTo>
                    <a:pt x="1651" y="133"/>
                  </a:lnTo>
                  <a:cubicBezTo>
                    <a:pt x="1692" y="133"/>
                    <a:pt x="1723" y="107"/>
                    <a:pt x="1723" y="67"/>
                  </a:cubicBezTo>
                  <a:cubicBezTo>
                    <a:pt x="1723" y="31"/>
                    <a:pt x="1692" y="0"/>
                    <a:pt x="1651" y="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3"/>
            <p:cNvSpPr/>
            <p:nvPr/>
          </p:nvSpPr>
          <p:spPr>
            <a:xfrm>
              <a:off x="5277786" y="2503666"/>
              <a:ext cx="271045" cy="21237"/>
            </a:xfrm>
            <a:custGeom>
              <a:rect b="b" l="l" r="r" t="t"/>
              <a:pathLst>
                <a:path extrusionOk="0" h="135" w="1723">
                  <a:moveTo>
                    <a:pt x="67" y="1"/>
                  </a:moveTo>
                  <a:cubicBezTo>
                    <a:pt x="31" y="1"/>
                    <a:pt x="0" y="32"/>
                    <a:pt x="0" y="68"/>
                  </a:cubicBezTo>
                  <a:cubicBezTo>
                    <a:pt x="0" y="107"/>
                    <a:pt x="31" y="134"/>
                    <a:pt x="67" y="134"/>
                  </a:cubicBezTo>
                  <a:lnTo>
                    <a:pt x="1651" y="134"/>
                  </a:lnTo>
                  <a:cubicBezTo>
                    <a:pt x="1692" y="134"/>
                    <a:pt x="1723" y="107"/>
                    <a:pt x="1723" y="68"/>
                  </a:cubicBezTo>
                  <a:cubicBezTo>
                    <a:pt x="1723" y="32"/>
                    <a:pt x="1692" y="1"/>
                    <a:pt x="1651" y="1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3"/>
            <p:cNvSpPr/>
            <p:nvPr/>
          </p:nvSpPr>
          <p:spPr>
            <a:xfrm>
              <a:off x="5251358" y="1330143"/>
              <a:ext cx="286304" cy="335852"/>
            </a:xfrm>
            <a:custGeom>
              <a:rect b="b" l="l" r="r" t="t"/>
              <a:pathLst>
                <a:path extrusionOk="0" h="2135" w="1820">
                  <a:moveTo>
                    <a:pt x="0" y="0"/>
                  </a:moveTo>
                  <a:lnTo>
                    <a:pt x="0" y="346"/>
                  </a:lnTo>
                  <a:cubicBezTo>
                    <a:pt x="199" y="346"/>
                    <a:pt x="355" y="506"/>
                    <a:pt x="355" y="701"/>
                  </a:cubicBezTo>
                  <a:cubicBezTo>
                    <a:pt x="355" y="897"/>
                    <a:pt x="199" y="1057"/>
                    <a:pt x="0" y="1057"/>
                  </a:cubicBezTo>
                  <a:lnTo>
                    <a:pt x="0" y="2135"/>
                  </a:lnTo>
                  <a:lnTo>
                    <a:pt x="1584" y="2135"/>
                  </a:lnTo>
                  <a:cubicBezTo>
                    <a:pt x="1713" y="2135"/>
                    <a:pt x="1819" y="2033"/>
                    <a:pt x="1819" y="1904"/>
                  </a:cubicBezTo>
                  <a:lnTo>
                    <a:pt x="1819" y="1598"/>
                  </a:lnTo>
                  <a:lnTo>
                    <a:pt x="1819" y="1172"/>
                  </a:lnTo>
                  <a:lnTo>
                    <a:pt x="1819" y="932"/>
                  </a:lnTo>
                  <a:cubicBezTo>
                    <a:pt x="1819" y="803"/>
                    <a:pt x="1713" y="697"/>
                    <a:pt x="1584" y="697"/>
                  </a:cubicBezTo>
                  <a:lnTo>
                    <a:pt x="901" y="697"/>
                  </a:lnTo>
                  <a:cubicBezTo>
                    <a:pt x="795" y="697"/>
                    <a:pt x="701" y="625"/>
                    <a:pt x="674" y="524"/>
                  </a:cubicBezTo>
                  <a:cubicBezTo>
                    <a:pt x="599" y="222"/>
                    <a:pt x="324" y="0"/>
                    <a:pt x="0" y="0"/>
                  </a:cubicBez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3"/>
            <p:cNvSpPr/>
            <p:nvPr/>
          </p:nvSpPr>
          <p:spPr>
            <a:xfrm>
              <a:off x="5814682" y="1700762"/>
              <a:ext cx="82588" cy="879192"/>
            </a:xfrm>
            <a:custGeom>
              <a:rect b="b" l="l" r="r" t="t"/>
              <a:pathLst>
                <a:path extrusionOk="0" h="5589" w="525">
                  <a:moveTo>
                    <a:pt x="0" y="0"/>
                  </a:moveTo>
                  <a:lnTo>
                    <a:pt x="0" y="5589"/>
                  </a:lnTo>
                  <a:lnTo>
                    <a:pt x="524" y="5589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E8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3"/>
            <p:cNvSpPr/>
            <p:nvPr/>
          </p:nvSpPr>
          <p:spPr>
            <a:xfrm>
              <a:off x="5814682" y="2579803"/>
              <a:ext cx="82588" cy="88092"/>
            </a:xfrm>
            <a:custGeom>
              <a:rect b="b" l="l" r="r" t="t"/>
              <a:pathLst>
                <a:path extrusionOk="0" h="560" w="525">
                  <a:moveTo>
                    <a:pt x="0" y="1"/>
                  </a:moveTo>
                  <a:lnTo>
                    <a:pt x="0" y="560"/>
                  </a:lnTo>
                  <a:lnTo>
                    <a:pt x="524" y="560"/>
                  </a:lnTo>
                  <a:lnTo>
                    <a:pt x="524" y="1"/>
                  </a:lnTo>
                  <a:close/>
                </a:path>
              </a:pathLst>
            </a:custGeom>
            <a:solidFill>
              <a:srgbClr val="9184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3"/>
            <p:cNvSpPr/>
            <p:nvPr/>
          </p:nvSpPr>
          <p:spPr>
            <a:xfrm>
              <a:off x="5814682" y="2667739"/>
              <a:ext cx="82588" cy="43574"/>
            </a:xfrm>
            <a:custGeom>
              <a:rect b="b" l="l" r="r" t="t"/>
              <a:pathLst>
                <a:path extrusionOk="0" h="277" w="525">
                  <a:moveTo>
                    <a:pt x="0" y="1"/>
                  </a:moveTo>
                  <a:lnTo>
                    <a:pt x="0" y="245"/>
                  </a:lnTo>
                  <a:cubicBezTo>
                    <a:pt x="0" y="263"/>
                    <a:pt x="18" y="277"/>
                    <a:pt x="31" y="277"/>
                  </a:cubicBezTo>
                  <a:lnTo>
                    <a:pt x="493" y="277"/>
                  </a:lnTo>
                  <a:cubicBezTo>
                    <a:pt x="511" y="277"/>
                    <a:pt x="524" y="263"/>
                    <a:pt x="524" y="245"/>
                  </a:cubicBezTo>
                  <a:lnTo>
                    <a:pt x="524" y="1"/>
                  </a:lnTo>
                  <a:close/>
                </a:path>
              </a:pathLst>
            </a:custGeom>
            <a:solidFill>
              <a:srgbClr val="F4D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3"/>
            <p:cNvSpPr/>
            <p:nvPr/>
          </p:nvSpPr>
          <p:spPr>
            <a:xfrm>
              <a:off x="5814682" y="1519228"/>
              <a:ext cx="82588" cy="181690"/>
            </a:xfrm>
            <a:custGeom>
              <a:rect b="b" l="l" r="r" t="t"/>
              <a:pathLst>
                <a:path extrusionOk="0" h="1155" w="525">
                  <a:moveTo>
                    <a:pt x="262" y="1"/>
                  </a:moveTo>
                  <a:lnTo>
                    <a:pt x="0" y="1154"/>
                  </a:lnTo>
                  <a:lnTo>
                    <a:pt x="524" y="1154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43"/>
            <p:cNvSpPr/>
            <p:nvPr/>
          </p:nvSpPr>
          <p:spPr>
            <a:xfrm>
              <a:off x="5841896" y="1519228"/>
              <a:ext cx="28001" cy="62451"/>
            </a:xfrm>
            <a:custGeom>
              <a:rect b="b" l="l" r="r" t="t"/>
              <a:pathLst>
                <a:path extrusionOk="0" h="397" w="178">
                  <a:moveTo>
                    <a:pt x="89" y="1"/>
                  </a:moveTo>
                  <a:lnTo>
                    <a:pt x="1" y="396"/>
                  </a:lnTo>
                  <a:lnTo>
                    <a:pt x="178" y="396"/>
                  </a:lnTo>
                  <a:lnTo>
                    <a:pt x="89" y="1"/>
                  </a:lnTo>
                  <a:close/>
                </a:path>
              </a:pathLst>
            </a:custGeom>
            <a:solidFill>
              <a:srgbClr val="5A595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43"/>
            <p:cNvSpPr/>
            <p:nvPr/>
          </p:nvSpPr>
          <p:spPr>
            <a:xfrm>
              <a:off x="5855897" y="1700762"/>
              <a:ext cx="41373" cy="879192"/>
            </a:xfrm>
            <a:custGeom>
              <a:rect b="b" l="l" r="r" t="t"/>
              <a:pathLst>
                <a:path extrusionOk="0" h="5589" w="263">
                  <a:moveTo>
                    <a:pt x="0" y="0"/>
                  </a:moveTo>
                  <a:lnTo>
                    <a:pt x="0" y="5589"/>
                  </a:lnTo>
                  <a:lnTo>
                    <a:pt x="262" y="5589"/>
                  </a:lnTo>
                  <a:lnTo>
                    <a:pt x="262" y="0"/>
                  </a:lnTo>
                  <a:close/>
                </a:path>
              </a:pathLst>
            </a:custGeom>
            <a:solidFill>
              <a:srgbClr val="B232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43"/>
            <p:cNvSpPr/>
            <p:nvPr/>
          </p:nvSpPr>
          <p:spPr>
            <a:xfrm>
              <a:off x="5855897" y="2579803"/>
              <a:ext cx="41373" cy="88092"/>
            </a:xfrm>
            <a:custGeom>
              <a:rect b="b" l="l" r="r" t="t"/>
              <a:pathLst>
                <a:path extrusionOk="0" h="560" w="263">
                  <a:moveTo>
                    <a:pt x="0" y="1"/>
                  </a:moveTo>
                  <a:lnTo>
                    <a:pt x="0" y="560"/>
                  </a:lnTo>
                  <a:lnTo>
                    <a:pt x="262" y="560"/>
                  </a:lnTo>
                  <a:lnTo>
                    <a:pt x="262" y="1"/>
                  </a:lnTo>
                  <a:close/>
                </a:path>
              </a:pathLst>
            </a:custGeom>
            <a:solidFill>
              <a:srgbClr val="6E63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43"/>
            <p:cNvSpPr/>
            <p:nvPr/>
          </p:nvSpPr>
          <p:spPr>
            <a:xfrm>
              <a:off x="5855897" y="2667739"/>
              <a:ext cx="41373" cy="43574"/>
            </a:xfrm>
            <a:custGeom>
              <a:rect b="b" l="l" r="r" t="t"/>
              <a:pathLst>
                <a:path extrusionOk="0" h="277" w="263">
                  <a:moveTo>
                    <a:pt x="0" y="1"/>
                  </a:moveTo>
                  <a:lnTo>
                    <a:pt x="0" y="277"/>
                  </a:lnTo>
                  <a:lnTo>
                    <a:pt x="147" y="277"/>
                  </a:lnTo>
                  <a:cubicBezTo>
                    <a:pt x="209" y="277"/>
                    <a:pt x="262" y="223"/>
                    <a:pt x="262" y="156"/>
                  </a:cubicBezTo>
                  <a:lnTo>
                    <a:pt x="262" y="1"/>
                  </a:lnTo>
                  <a:close/>
                </a:path>
              </a:pathLst>
            </a:custGeom>
            <a:solidFill>
              <a:srgbClr val="CEB2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43"/>
            <p:cNvSpPr/>
            <p:nvPr/>
          </p:nvSpPr>
          <p:spPr>
            <a:xfrm>
              <a:off x="5855897" y="1581522"/>
              <a:ext cx="41373" cy="119396"/>
            </a:xfrm>
            <a:custGeom>
              <a:rect b="b" l="l" r="r" t="t"/>
              <a:pathLst>
                <a:path extrusionOk="0" h="759" w="263">
                  <a:moveTo>
                    <a:pt x="0" y="0"/>
                  </a:moveTo>
                  <a:lnTo>
                    <a:pt x="0" y="758"/>
                  </a:lnTo>
                  <a:lnTo>
                    <a:pt x="262" y="758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E6E6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43"/>
            <p:cNvSpPr/>
            <p:nvPr/>
          </p:nvSpPr>
          <p:spPr>
            <a:xfrm>
              <a:off x="5855897" y="1519228"/>
              <a:ext cx="14001" cy="62451"/>
            </a:xfrm>
            <a:custGeom>
              <a:rect b="b" l="l" r="r" t="t"/>
              <a:pathLst>
                <a:path extrusionOk="0" h="397" w="89">
                  <a:moveTo>
                    <a:pt x="0" y="1"/>
                  </a:moveTo>
                  <a:lnTo>
                    <a:pt x="0" y="396"/>
                  </a:lnTo>
                  <a:lnTo>
                    <a:pt x="89" y="39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8" name="Google Shape;498;p43"/>
          <p:cNvSpPr txBox="1"/>
          <p:nvPr/>
        </p:nvSpPr>
        <p:spPr>
          <a:xfrm>
            <a:off x="201450" y="4430375"/>
            <a:ext cx="7717500" cy="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900"/>
              </a:spcBef>
              <a:spcAft>
                <a:spcPts val="2900"/>
              </a:spcAft>
              <a:buNone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However, every team member has jointly planned &amp; discussed everything and was present in every scheduled project meeting.</a:t>
            </a:r>
            <a:endParaRPr>
              <a:solidFill>
                <a:schemeClr val="lt1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499" name="Google Shape;499;p43"/>
          <p:cNvSpPr txBox="1"/>
          <p:nvPr/>
        </p:nvSpPr>
        <p:spPr>
          <a:xfrm>
            <a:off x="201450" y="1111800"/>
            <a:ext cx="3048600" cy="10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rona One"/>
              <a:buChar char="●"/>
            </a:pP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Implemented prototype of the Environment</a:t>
            </a:r>
            <a:endParaRPr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rona One"/>
              <a:buChar char="●"/>
            </a:pP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Implemented different natural aspects of the Agent.</a:t>
            </a:r>
            <a:endParaRPr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rona One"/>
              <a:buChar char="●"/>
            </a:pP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Implement Sensors</a:t>
            </a:r>
            <a:endParaRPr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rona One"/>
              <a:buChar char="●"/>
            </a:pP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Practicing to implement CNN, RL &amp; RTC</a:t>
            </a:r>
            <a:endParaRPr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36BAD"/>
        </a:solidFill>
      </p:bgPr>
    </p:bg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4" name="Google Shape;504;p44"/>
          <p:cNvPicPr preferRelativeResize="0"/>
          <p:nvPr/>
        </p:nvPicPr>
        <p:blipFill rotWithShape="1">
          <a:blip r:embed="rId3">
            <a:alphaModFix/>
          </a:blip>
          <a:srcRect b="0" l="11010" r="11010" t="0"/>
          <a:stretch/>
        </p:blipFill>
        <p:spPr>
          <a:xfrm>
            <a:off x="0" y="0"/>
            <a:ext cx="401092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44"/>
          <p:cNvSpPr txBox="1"/>
          <p:nvPr/>
        </p:nvSpPr>
        <p:spPr>
          <a:xfrm>
            <a:off x="4566100" y="335750"/>
            <a:ext cx="41496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MOTIVATION</a:t>
            </a:r>
            <a:endParaRPr sz="24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06" name="Google Shape;506;p44"/>
          <p:cNvSpPr txBox="1"/>
          <p:nvPr/>
        </p:nvSpPr>
        <p:spPr>
          <a:xfrm>
            <a:off x="4324300" y="828350"/>
            <a:ext cx="4593000" cy="41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Transportation will no longer be a Hindrance for</a:t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The disabled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The elderly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rona One"/>
              <a:buChar char="❖"/>
            </a:pPr>
            <a:r>
              <a:rPr i="1"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Even the kids</a:t>
            </a:r>
            <a:endParaRPr i="1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Beneficial for; </a:t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Those who can’t drive:</a:t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Krona One"/>
              <a:buChar char="●"/>
            </a:pPr>
            <a:r>
              <a:rPr i="1" lang="en" sz="13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under age</a:t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Krona One"/>
              <a:buChar char="●"/>
            </a:pPr>
            <a:r>
              <a:rPr i="1" lang="en" sz="13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have no driving license</a:t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Krona One"/>
              <a:buChar char="●"/>
            </a:pPr>
            <a:r>
              <a:rPr i="1" lang="en" sz="13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those who can’t go themselves</a:t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Krona One"/>
              <a:buChar char="●"/>
            </a:pPr>
            <a:r>
              <a:rPr i="1" lang="en" sz="13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health Issue</a:t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Krona One"/>
              <a:buChar char="●"/>
            </a:pPr>
            <a:r>
              <a:rPr i="1" lang="en" sz="13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who prefer not to drive</a:t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Krona One"/>
              <a:buChar char="●"/>
            </a:pPr>
            <a:r>
              <a:rPr i="1" lang="en" sz="13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too busy or lazy to drive the car</a:t>
            </a:r>
            <a:endParaRPr i="1" sz="13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5"/>
          <p:cNvSpPr/>
          <p:nvPr/>
        </p:nvSpPr>
        <p:spPr>
          <a:xfrm>
            <a:off x="2295625" y="2187688"/>
            <a:ext cx="1822450" cy="952500"/>
          </a:xfrm>
          <a:custGeom>
            <a:rect b="b" l="l" r="r" t="t"/>
            <a:pathLst>
              <a:path extrusionOk="0" h="800" w="1148">
                <a:moveTo>
                  <a:pt x="1022" y="222"/>
                </a:moveTo>
                <a:lnTo>
                  <a:pt x="1022" y="222"/>
                </a:lnTo>
                <a:lnTo>
                  <a:pt x="992" y="184"/>
                </a:lnTo>
                <a:lnTo>
                  <a:pt x="866" y="18"/>
                </a:lnTo>
                <a:lnTo>
                  <a:pt x="860" y="12"/>
                </a:lnTo>
                <a:lnTo>
                  <a:pt x="850" y="4"/>
                </a:lnTo>
                <a:lnTo>
                  <a:pt x="838" y="0"/>
                </a:lnTo>
                <a:lnTo>
                  <a:pt x="828" y="0"/>
                </a:lnTo>
                <a:lnTo>
                  <a:pt x="12" y="0"/>
                </a:lnTo>
                <a:lnTo>
                  <a:pt x="4" y="0"/>
                </a:lnTo>
                <a:lnTo>
                  <a:pt x="0" y="4"/>
                </a:lnTo>
                <a:lnTo>
                  <a:pt x="0" y="12"/>
                </a:lnTo>
                <a:lnTo>
                  <a:pt x="2" y="18"/>
                </a:lnTo>
                <a:lnTo>
                  <a:pt x="128" y="184"/>
                </a:lnTo>
                <a:lnTo>
                  <a:pt x="158" y="222"/>
                </a:lnTo>
                <a:lnTo>
                  <a:pt x="278" y="380"/>
                </a:lnTo>
                <a:lnTo>
                  <a:pt x="282" y="390"/>
                </a:lnTo>
                <a:lnTo>
                  <a:pt x="284" y="400"/>
                </a:lnTo>
                <a:lnTo>
                  <a:pt x="282" y="410"/>
                </a:lnTo>
                <a:lnTo>
                  <a:pt x="278" y="418"/>
                </a:lnTo>
                <a:lnTo>
                  <a:pt x="158" y="576"/>
                </a:lnTo>
                <a:lnTo>
                  <a:pt x="128" y="614"/>
                </a:lnTo>
                <a:lnTo>
                  <a:pt x="2" y="780"/>
                </a:lnTo>
                <a:lnTo>
                  <a:pt x="0" y="788"/>
                </a:lnTo>
                <a:lnTo>
                  <a:pt x="0" y="794"/>
                </a:lnTo>
                <a:lnTo>
                  <a:pt x="4" y="798"/>
                </a:lnTo>
                <a:lnTo>
                  <a:pt x="12" y="800"/>
                </a:lnTo>
                <a:lnTo>
                  <a:pt x="828" y="800"/>
                </a:lnTo>
                <a:lnTo>
                  <a:pt x="838" y="798"/>
                </a:lnTo>
                <a:lnTo>
                  <a:pt x="850" y="794"/>
                </a:lnTo>
                <a:lnTo>
                  <a:pt x="860" y="788"/>
                </a:lnTo>
                <a:lnTo>
                  <a:pt x="866" y="780"/>
                </a:lnTo>
                <a:lnTo>
                  <a:pt x="992" y="614"/>
                </a:lnTo>
                <a:lnTo>
                  <a:pt x="1022" y="576"/>
                </a:lnTo>
                <a:lnTo>
                  <a:pt x="1142" y="418"/>
                </a:lnTo>
                <a:lnTo>
                  <a:pt x="1146" y="410"/>
                </a:lnTo>
                <a:lnTo>
                  <a:pt x="1148" y="400"/>
                </a:lnTo>
                <a:lnTo>
                  <a:pt x="1146" y="390"/>
                </a:lnTo>
                <a:lnTo>
                  <a:pt x="1142" y="380"/>
                </a:lnTo>
                <a:lnTo>
                  <a:pt x="1022" y="222"/>
                </a:lnTo>
                <a:close/>
              </a:path>
            </a:pathLst>
          </a:custGeom>
          <a:solidFill>
            <a:srgbClr val="4860A9"/>
          </a:solidFill>
          <a:ln cap="flat" cmpd="sng" w="28575">
            <a:solidFill>
              <a:srgbClr val="2E4C9D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ctr" dir="2700000" dist="35921">
              <a:srgbClr val="808080">
                <a:alpha val="49803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45"/>
          <p:cNvSpPr/>
          <p:nvPr/>
        </p:nvSpPr>
        <p:spPr>
          <a:xfrm>
            <a:off x="739875" y="2187688"/>
            <a:ext cx="1885950" cy="952500"/>
          </a:xfrm>
          <a:custGeom>
            <a:rect b="b" l="l" r="r" t="t"/>
            <a:pathLst>
              <a:path extrusionOk="0" h="800" w="1188">
                <a:moveTo>
                  <a:pt x="1060" y="222"/>
                </a:moveTo>
                <a:lnTo>
                  <a:pt x="1060" y="222"/>
                </a:lnTo>
                <a:lnTo>
                  <a:pt x="1032" y="184"/>
                </a:lnTo>
                <a:lnTo>
                  <a:pt x="906" y="18"/>
                </a:lnTo>
                <a:lnTo>
                  <a:pt x="898" y="12"/>
                </a:lnTo>
                <a:lnTo>
                  <a:pt x="890" y="4"/>
                </a:lnTo>
                <a:lnTo>
                  <a:pt x="878" y="0"/>
                </a:lnTo>
                <a:lnTo>
                  <a:pt x="868" y="0"/>
                </a:lnTo>
                <a:lnTo>
                  <a:pt x="24" y="0"/>
                </a:lnTo>
                <a:lnTo>
                  <a:pt x="14" y="2"/>
                </a:lnTo>
                <a:lnTo>
                  <a:pt x="8" y="6"/>
                </a:lnTo>
                <a:lnTo>
                  <a:pt x="2" y="14"/>
                </a:lnTo>
                <a:lnTo>
                  <a:pt x="0" y="24"/>
                </a:lnTo>
                <a:lnTo>
                  <a:pt x="0" y="776"/>
                </a:lnTo>
                <a:lnTo>
                  <a:pt x="2" y="784"/>
                </a:lnTo>
                <a:lnTo>
                  <a:pt x="8" y="792"/>
                </a:lnTo>
                <a:lnTo>
                  <a:pt x="14" y="798"/>
                </a:lnTo>
                <a:lnTo>
                  <a:pt x="24" y="800"/>
                </a:lnTo>
                <a:lnTo>
                  <a:pt x="868" y="800"/>
                </a:lnTo>
                <a:lnTo>
                  <a:pt x="878" y="798"/>
                </a:lnTo>
                <a:lnTo>
                  <a:pt x="890" y="794"/>
                </a:lnTo>
                <a:lnTo>
                  <a:pt x="898" y="788"/>
                </a:lnTo>
                <a:lnTo>
                  <a:pt x="906" y="780"/>
                </a:lnTo>
                <a:lnTo>
                  <a:pt x="1032" y="614"/>
                </a:lnTo>
                <a:lnTo>
                  <a:pt x="1060" y="576"/>
                </a:lnTo>
                <a:lnTo>
                  <a:pt x="1182" y="418"/>
                </a:lnTo>
                <a:lnTo>
                  <a:pt x="1186" y="410"/>
                </a:lnTo>
                <a:lnTo>
                  <a:pt x="1188" y="400"/>
                </a:lnTo>
                <a:lnTo>
                  <a:pt x="1186" y="390"/>
                </a:lnTo>
                <a:lnTo>
                  <a:pt x="1182" y="380"/>
                </a:lnTo>
                <a:lnTo>
                  <a:pt x="1060" y="222"/>
                </a:lnTo>
                <a:close/>
              </a:path>
            </a:pathLst>
          </a:custGeom>
          <a:solidFill>
            <a:srgbClr val="2E4C9D"/>
          </a:solidFill>
          <a:ln cap="flat" cmpd="sng" w="28575">
            <a:solidFill>
              <a:srgbClr val="2E4C9D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ctr" dir="2700000" dist="35921">
              <a:srgbClr val="808080">
                <a:alpha val="49803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45"/>
          <p:cNvSpPr/>
          <p:nvPr/>
        </p:nvSpPr>
        <p:spPr>
          <a:xfrm>
            <a:off x="3803750" y="2187688"/>
            <a:ext cx="1822450" cy="952500"/>
          </a:xfrm>
          <a:custGeom>
            <a:rect b="b" l="l" r="r" t="t"/>
            <a:pathLst>
              <a:path extrusionOk="0" h="800" w="1148">
                <a:moveTo>
                  <a:pt x="1022" y="222"/>
                </a:moveTo>
                <a:lnTo>
                  <a:pt x="1022" y="222"/>
                </a:lnTo>
                <a:lnTo>
                  <a:pt x="992" y="184"/>
                </a:lnTo>
                <a:lnTo>
                  <a:pt x="868" y="18"/>
                </a:lnTo>
                <a:lnTo>
                  <a:pt x="860" y="12"/>
                </a:lnTo>
                <a:lnTo>
                  <a:pt x="850" y="4"/>
                </a:lnTo>
                <a:lnTo>
                  <a:pt x="840" y="0"/>
                </a:lnTo>
                <a:lnTo>
                  <a:pt x="830" y="0"/>
                </a:lnTo>
                <a:lnTo>
                  <a:pt x="12" y="0"/>
                </a:lnTo>
                <a:lnTo>
                  <a:pt x="4" y="0"/>
                </a:lnTo>
                <a:lnTo>
                  <a:pt x="0" y="4"/>
                </a:lnTo>
                <a:lnTo>
                  <a:pt x="0" y="12"/>
                </a:lnTo>
                <a:lnTo>
                  <a:pt x="4" y="18"/>
                </a:lnTo>
                <a:lnTo>
                  <a:pt x="128" y="184"/>
                </a:lnTo>
                <a:lnTo>
                  <a:pt x="158" y="222"/>
                </a:lnTo>
                <a:lnTo>
                  <a:pt x="278" y="380"/>
                </a:lnTo>
                <a:lnTo>
                  <a:pt x="284" y="390"/>
                </a:lnTo>
                <a:lnTo>
                  <a:pt x="284" y="400"/>
                </a:lnTo>
                <a:lnTo>
                  <a:pt x="284" y="410"/>
                </a:lnTo>
                <a:lnTo>
                  <a:pt x="278" y="418"/>
                </a:lnTo>
                <a:lnTo>
                  <a:pt x="158" y="576"/>
                </a:lnTo>
                <a:lnTo>
                  <a:pt x="128" y="614"/>
                </a:lnTo>
                <a:lnTo>
                  <a:pt x="4" y="780"/>
                </a:lnTo>
                <a:lnTo>
                  <a:pt x="0" y="788"/>
                </a:lnTo>
                <a:lnTo>
                  <a:pt x="0" y="794"/>
                </a:lnTo>
                <a:lnTo>
                  <a:pt x="4" y="798"/>
                </a:lnTo>
                <a:lnTo>
                  <a:pt x="12" y="800"/>
                </a:lnTo>
                <a:lnTo>
                  <a:pt x="830" y="800"/>
                </a:lnTo>
                <a:lnTo>
                  <a:pt x="840" y="798"/>
                </a:lnTo>
                <a:lnTo>
                  <a:pt x="850" y="794"/>
                </a:lnTo>
                <a:lnTo>
                  <a:pt x="860" y="788"/>
                </a:lnTo>
                <a:lnTo>
                  <a:pt x="868" y="780"/>
                </a:lnTo>
                <a:lnTo>
                  <a:pt x="992" y="614"/>
                </a:lnTo>
                <a:lnTo>
                  <a:pt x="1022" y="576"/>
                </a:lnTo>
                <a:lnTo>
                  <a:pt x="1142" y="418"/>
                </a:lnTo>
                <a:lnTo>
                  <a:pt x="1148" y="410"/>
                </a:lnTo>
                <a:lnTo>
                  <a:pt x="1148" y="400"/>
                </a:lnTo>
                <a:lnTo>
                  <a:pt x="1148" y="390"/>
                </a:lnTo>
                <a:lnTo>
                  <a:pt x="1142" y="380"/>
                </a:lnTo>
                <a:lnTo>
                  <a:pt x="1022" y="222"/>
                </a:lnTo>
                <a:close/>
              </a:path>
            </a:pathLst>
          </a:custGeom>
          <a:solidFill>
            <a:srgbClr val="6279B6"/>
          </a:solidFill>
          <a:ln cap="flat" cmpd="sng" w="28575">
            <a:solidFill>
              <a:srgbClr val="2E4C9D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ctr" dir="2700000" dist="35921">
              <a:srgbClr val="808080">
                <a:alpha val="49803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45"/>
          <p:cNvSpPr/>
          <p:nvPr/>
        </p:nvSpPr>
        <p:spPr>
          <a:xfrm>
            <a:off x="5311875" y="2187688"/>
            <a:ext cx="1825625" cy="952500"/>
          </a:xfrm>
          <a:custGeom>
            <a:rect b="b" l="l" r="r" t="t"/>
            <a:pathLst>
              <a:path extrusionOk="0" h="800" w="1150">
                <a:moveTo>
                  <a:pt x="1022" y="222"/>
                </a:moveTo>
                <a:lnTo>
                  <a:pt x="1022" y="222"/>
                </a:lnTo>
                <a:lnTo>
                  <a:pt x="994" y="184"/>
                </a:lnTo>
                <a:lnTo>
                  <a:pt x="868" y="18"/>
                </a:lnTo>
                <a:lnTo>
                  <a:pt x="860" y="12"/>
                </a:lnTo>
                <a:lnTo>
                  <a:pt x="850" y="4"/>
                </a:lnTo>
                <a:lnTo>
                  <a:pt x="840" y="0"/>
                </a:lnTo>
                <a:lnTo>
                  <a:pt x="830" y="0"/>
                </a:lnTo>
                <a:lnTo>
                  <a:pt x="14" y="0"/>
                </a:lnTo>
                <a:lnTo>
                  <a:pt x="6" y="0"/>
                </a:lnTo>
                <a:lnTo>
                  <a:pt x="0" y="4"/>
                </a:lnTo>
                <a:lnTo>
                  <a:pt x="0" y="12"/>
                </a:lnTo>
                <a:lnTo>
                  <a:pt x="4" y="18"/>
                </a:lnTo>
                <a:lnTo>
                  <a:pt x="130" y="184"/>
                </a:lnTo>
                <a:lnTo>
                  <a:pt x="158" y="222"/>
                </a:lnTo>
                <a:lnTo>
                  <a:pt x="280" y="380"/>
                </a:lnTo>
                <a:lnTo>
                  <a:pt x="284" y="390"/>
                </a:lnTo>
                <a:lnTo>
                  <a:pt x="286" y="400"/>
                </a:lnTo>
                <a:lnTo>
                  <a:pt x="284" y="410"/>
                </a:lnTo>
                <a:lnTo>
                  <a:pt x="280" y="418"/>
                </a:lnTo>
                <a:lnTo>
                  <a:pt x="158" y="576"/>
                </a:lnTo>
                <a:lnTo>
                  <a:pt x="130" y="614"/>
                </a:lnTo>
                <a:lnTo>
                  <a:pt x="4" y="780"/>
                </a:lnTo>
                <a:lnTo>
                  <a:pt x="0" y="788"/>
                </a:lnTo>
                <a:lnTo>
                  <a:pt x="0" y="794"/>
                </a:lnTo>
                <a:lnTo>
                  <a:pt x="6" y="798"/>
                </a:lnTo>
                <a:lnTo>
                  <a:pt x="14" y="800"/>
                </a:lnTo>
                <a:lnTo>
                  <a:pt x="830" y="800"/>
                </a:lnTo>
                <a:lnTo>
                  <a:pt x="840" y="798"/>
                </a:lnTo>
                <a:lnTo>
                  <a:pt x="850" y="794"/>
                </a:lnTo>
                <a:lnTo>
                  <a:pt x="860" y="788"/>
                </a:lnTo>
                <a:lnTo>
                  <a:pt x="868" y="780"/>
                </a:lnTo>
                <a:lnTo>
                  <a:pt x="994" y="614"/>
                </a:lnTo>
                <a:lnTo>
                  <a:pt x="1022" y="576"/>
                </a:lnTo>
                <a:lnTo>
                  <a:pt x="1144" y="418"/>
                </a:lnTo>
                <a:lnTo>
                  <a:pt x="1148" y="410"/>
                </a:lnTo>
                <a:lnTo>
                  <a:pt x="1150" y="400"/>
                </a:lnTo>
                <a:lnTo>
                  <a:pt x="1148" y="390"/>
                </a:lnTo>
                <a:lnTo>
                  <a:pt x="1144" y="380"/>
                </a:lnTo>
                <a:lnTo>
                  <a:pt x="1022" y="222"/>
                </a:lnTo>
                <a:close/>
              </a:path>
            </a:pathLst>
          </a:custGeom>
          <a:solidFill>
            <a:srgbClr val="7C8FC2"/>
          </a:solidFill>
          <a:ln cap="flat" cmpd="sng" w="28575">
            <a:solidFill>
              <a:srgbClr val="2E4C9D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ctr" dir="2700000" dist="35921">
              <a:srgbClr val="808080">
                <a:alpha val="49803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45"/>
          <p:cNvSpPr/>
          <p:nvPr/>
        </p:nvSpPr>
        <p:spPr>
          <a:xfrm>
            <a:off x="6820000" y="2187700"/>
            <a:ext cx="2252126" cy="952500"/>
          </a:xfrm>
          <a:custGeom>
            <a:rect b="b" l="l" r="r" t="t"/>
            <a:pathLst>
              <a:path extrusionOk="0" h="800" w="1150">
                <a:moveTo>
                  <a:pt x="1022" y="222"/>
                </a:moveTo>
                <a:lnTo>
                  <a:pt x="1022" y="222"/>
                </a:lnTo>
                <a:lnTo>
                  <a:pt x="994" y="184"/>
                </a:lnTo>
                <a:lnTo>
                  <a:pt x="868" y="18"/>
                </a:lnTo>
                <a:lnTo>
                  <a:pt x="860" y="12"/>
                </a:lnTo>
                <a:lnTo>
                  <a:pt x="852" y="4"/>
                </a:lnTo>
                <a:lnTo>
                  <a:pt x="840" y="0"/>
                </a:lnTo>
                <a:lnTo>
                  <a:pt x="830" y="0"/>
                </a:lnTo>
                <a:lnTo>
                  <a:pt x="14" y="0"/>
                </a:lnTo>
                <a:lnTo>
                  <a:pt x="6" y="0"/>
                </a:lnTo>
                <a:lnTo>
                  <a:pt x="2" y="4"/>
                </a:lnTo>
                <a:lnTo>
                  <a:pt x="0" y="12"/>
                </a:lnTo>
                <a:lnTo>
                  <a:pt x="4" y="18"/>
                </a:lnTo>
                <a:lnTo>
                  <a:pt x="130" y="184"/>
                </a:lnTo>
                <a:lnTo>
                  <a:pt x="158" y="222"/>
                </a:lnTo>
                <a:lnTo>
                  <a:pt x="280" y="380"/>
                </a:lnTo>
                <a:lnTo>
                  <a:pt x="284" y="390"/>
                </a:lnTo>
                <a:lnTo>
                  <a:pt x="286" y="400"/>
                </a:lnTo>
                <a:lnTo>
                  <a:pt x="284" y="410"/>
                </a:lnTo>
                <a:lnTo>
                  <a:pt x="280" y="418"/>
                </a:lnTo>
                <a:lnTo>
                  <a:pt x="158" y="576"/>
                </a:lnTo>
                <a:lnTo>
                  <a:pt x="130" y="614"/>
                </a:lnTo>
                <a:lnTo>
                  <a:pt x="4" y="780"/>
                </a:lnTo>
                <a:lnTo>
                  <a:pt x="0" y="788"/>
                </a:lnTo>
                <a:lnTo>
                  <a:pt x="2" y="794"/>
                </a:lnTo>
                <a:lnTo>
                  <a:pt x="6" y="798"/>
                </a:lnTo>
                <a:lnTo>
                  <a:pt x="14" y="800"/>
                </a:lnTo>
                <a:lnTo>
                  <a:pt x="830" y="800"/>
                </a:lnTo>
                <a:lnTo>
                  <a:pt x="840" y="798"/>
                </a:lnTo>
                <a:lnTo>
                  <a:pt x="852" y="794"/>
                </a:lnTo>
                <a:lnTo>
                  <a:pt x="860" y="788"/>
                </a:lnTo>
                <a:lnTo>
                  <a:pt x="868" y="780"/>
                </a:lnTo>
                <a:lnTo>
                  <a:pt x="994" y="614"/>
                </a:lnTo>
                <a:lnTo>
                  <a:pt x="1022" y="576"/>
                </a:lnTo>
                <a:lnTo>
                  <a:pt x="1144" y="418"/>
                </a:lnTo>
                <a:lnTo>
                  <a:pt x="1148" y="410"/>
                </a:lnTo>
                <a:lnTo>
                  <a:pt x="1150" y="400"/>
                </a:lnTo>
                <a:lnTo>
                  <a:pt x="1148" y="390"/>
                </a:lnTo>
                <a:lnTo>
                  <a:pt x="1144" y="380"/>
                </a:lnTo>
                <a:lnTo>
                  <a:pt x="1022" y="222"/>
                </a:lnTo>
                <a:close/>
              </a:path>
            </a:pathLst>
          </a:custGeom>
          <a:solidFill>
            <a:srgbClr val="B1BCDA"/>
          </a:solidFill>
          <a:ln cap="flat" cmpd="sng" w="28575">
            <a:solidFill>
              <a:srgbClr val="2E4C9D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ctr" dir="2700000" dist="35921">
              <a:srgbClr val="808080">
                <a:alpha val="49803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45"/>
          <p:cNvSpPr txBox="1"/>
          <p:nvPr>
            <p:ph type="title"/>
          </p:nvPr>
        </p:nvSpPr>
        <p:spPr>
          <a:xfrm>
            <a:off x="457200" y="195263"/>
            <a:ext cx="8291513" cy="5405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Flow of the Project</a:t>
            </a:r>
            <a:endParaRPr sz="2400"/>
          </a:p>
        </p:txBody>
      </p:sp>
      <p:sp>
        <p:nvSpPr>
          <p:cNvPr id="518" name="Google Shape;518;p45"/>
          <p:cNvSpPr txBox="1"/>
          <p:nvPr/>
        </p:nvSpPr>
        <p:spPr>
          <a:xfrm>
            <a:off x="2625825" y="2325450"/>
            <a:ext cx="175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Agent Development</a:t>
            </a:r>
            <a:endParaRPr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19" name="Google Shape;519;p45"/>
          <p:cNvSpPr txBox="1"/>
          <p:nvPr/>
        </p:nvSpPr>
        <p:spPr>
          <a:xfrm>
            <a:off x="662650" y="2297175"/>
            <a:ext cx="1751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Environment Design &amp; Development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0" name="Google Shape;520;p45"/>
          <p:cNvSpPr txBox="1"/>
          <p:nvPr/>
        </p:nvSpPr>
        <p:spPr>
          <a:xfrm>
            <a:off x="4155188" y="2186800"/>
            <a:ext cx="17514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Design &amp; Train Deep Neural Network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1" name="Google Shape;521;p45"/>
          <p:cNvSpPr txBox="1"/>
          <p:nvPr/>
        </p:nvSpPr>
        <p:spPr>
          <a:xfrm>
            <a:off x="5626200" y="2294500"/>
            <a:ext cx="1427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Testing &amp; Quality Assurance</a:t>
            </a:r>
            <a:endParaRPr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2" name="Google Shape;522;p45"/>
          <p:cNvSpPr txBox="1"/>
          <p:nvPr/>
        </p:nvSpPr>
        <p:spPr>
          <a:xfrm>
            <a:off x="7232175" y="2248500"/>
            <a:ext cx="1751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Report </a:t>
            </a:r>
            <a:endParaRPr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Analysis &amp; </a:t>
            </a:r>
            <a:r>
              <a:rPr lang="en" sz="12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Documentation</a:t>
            </a:r>
            <a:endParaRPr sz="12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sp>
        <p:nvSpPr>
          <p:cNvPr id="523" name="Google Shape;523;p45"/>
          <p:cNvSpPr txBox="1"/>
          <p:nvPr/>
        </p:nvSpPr>
        <p:spPr>
          <a:xfrm>
            <a:off x="739875" y="4270575"/>
            <a:ext cx="8161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900"/>
              </a:spcBef>
              <a:spcAft>
                <a:spcPts val="2900"/>
              </a:spcAft>
              <a:buNone/>
            </a:pPr>
            <a:r>
              <a:rPr i="1" lang="en" sz="1600">
                <a:solidFill>
                  <a:schemeClr val="lt1"/>
                </a:solidFill>
                <a:highlight>
                  <a:srgbClr val="1C4587"/>
                </a:highlight>
                <a:latin typeface="Krona One"/>
                <a:ea typeface="Krona One"/>
                <a:cs typeface="Krona One"/>
                <a:sym typeface="Krona One"/>
              </a:rPr>
              <a:t>“Unleashing the power of machine learning on the roads!”</a:t>
            </a:r>
            <a:endParaRPr i="1" sz="1600">
              <a:solidFill>
                <a:schemeClr val="lt1"/>
              </a:solidFill>
              <a:highlight>
                <a:srgbClr val="1C4587"/>
              </a:highlight>
              <a:latin typeface="Krona One"/>
              <a:ea typeface="Krona One"/>
              <a:cs typeface="Krona One"/>
              <a:sym typeface="Krona One"/>
            </a:endParaRPr>
          </a:p>
        </p:txBody>
      </p:sp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p46"/>
          <p:cNvSpPr txBox="1"/>
          <p:nvPr/>
        </p:nvSpPr>
        <p:spPr>
          <a:xfrm>
            <a:off x="1571250" y="201450"/>
            <a:ext cx="5774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GANTT CHART</a:t>
            </a:r>
            <a:endParaRPr sz="19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529" name="Google Shape;529;p46"/>
          <p:cNvPicPr preferRelativeResize="0"/>
          <p:nvPr/>
        </p:nvPicPr>
        <p:blipFill rotWithShape="1">
          <a:blip r:embed="rId3">
            <a:alphaModFix/>
          </a:blip>
          <a:srcRect b="0" l="0" r="5517" t="0"/>
          <a:stretch/>
        </p:blipFill>
        <p:spPr>
          <a:xfrm>
            <a:off x="-26120" y="970950"/>
            <a:ext cx="9170120" cy="319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p47"/>
          <p:cNvSpPr txBox="1"/>
          <p:nvPr/>
        </p:nvSpPr>
        <p:spPr>
          <a:xfrm>
            <a:off x="1571250" y="201450"/>
            <a:ext cx="57747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Krona One"/>
                <a:ea typeface="Krona One"/>
                <a:cs typeface="Krona One"/>
                <a:sym typeface="Krona One"/>
              </a:rPr>
              <a:t>Milestone Achieved Summary Checklist</a:t>
            </a:r>
            <a:endParaRPr sz="1900">
              <a:solidFill>
                <a:schemeClr val="lt1"/>
              </a:solidFill>
              <a:latin typeface="Krona One"/>
              <a:ea typeface="Krona One"/>
              <a:cs typeface="Krona One"/>
              <a:sym typeface="Krona One"/>
            </a:endParaRPr>
          </a:p>
        </p:txBody>
      </p:sp>
      <p:pic>
        <p:nvPicPr>
          <p:cNvPr id="535" name="Google Shape;535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9350" y="970950"/>
            <a:ext cx="6372899" cy="38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riving Center Infographics by Slidesgo">
  <a:themeElements>
    <a:clrScheme name="Simple Light">
      <a:dk1>
        <a:srgbClr val="1F424C"/>
      </a:dk1>
      <a:lt1>
        <a:srgbClr val="FFFFFF"/>
      </a:lt1>
      <a:dk2>
        <a:srgbClr val="FFFFFF"/>
      </a:dk2>
      <a:lt2>
        <a:srgbClr val="FFFFFF"/>
      </a:lt2>
      <a:accent1>
        <a:srgbClr val="F4D000"/>
      </a:accent1>
      <a:accent2>
        <a:srgbClr val="E83D3D"/>
      </a:accent2>
      <a:accent3>
        <a:srgbClr val="00ABBF"/>
      </a:accent3>
      <a:accent4>
        <a:srgbClr val="336574"/>
      </a:accent4>
      <a:accent5>
        <a:srgbClr val="CEB200"/>
      </a:accent5>
      <a:accent6>
        <a:srgbClr val="B2322E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Default Design">
  <a:themeElements>
    <a:clrScheme name="">
      <a:dk1>
        <a:srgbClr val="2E4C6B"/>
      </a:dk1>
      <a:lt1>
        <a:srgbClr val="FFFFFF"/>
      </a:lt1>
      <a:dk2>
        <a:srgbClr val="FFFFFF"/>
      </a:dk2>
      <a:lt2>
        <a:srgbClr val="B3CCE6"/>
      </a:lt2>
      <a:accent1>
        <a:srgbClr val="336599"/>
      </a:accent1>
      <a:accent2>
        <a:srgbClr val="2E4C6B"/>
      </a:accent2>
      <a:accent3>
        <a:srgbClr val="FFFFFF"/>
      </a:accent3>
      <a:accent4>
        <a:srgbClr val="26405A"/>
      </a:accent4>
      <a:accent5>
        <a:srgbClr val="ADB8CA"/>
      </a:accent5>
      <a:accent6>
        <a:srgbClr val="294460"/>
      </a:accent6>
      <a:hlink>
        <a:srgbClr val="4986C3"/>
      </a:hlink>
      <a:folHlink>
        <a:srgbClr val="0066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